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3" autoAdjust="0"/>
    <p:restoredTop sz="94660"/>
  </p:normalViewPr>
  <p:slideViewPr>
    <p:cSldViewPr snapToGrid="0">
      <p:cViewPr varScale="1">
        <p:scale>
          <a:sx n="114" d="100"/>
          <a:sy n="114" d="100"/>
        </p:scale>
        <p:origin x="25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9DD9B-CD61-4B4C-A250-0B99A3F8585A}" type="datetimeFigureOut">
              <a:rPr lang="en-US" smtClean="0"/>
              <a:t>12/29/2023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D90689-B0EB-4722-A1D5-C4B0C23CE188}" type="slidenum">
              <a:rPr lang="en-US" smtClean="0"/>
              <a:t>‹#›</a:t>
            </a:fld>
            <a:endParaRPr lang="en-US"/>
          </a:p>
        </p:txBody>
      </p:sp>
    </p:spTree>
    <p:extLst>
      <p:ext uri="{BB962C8B-B14F-4D97-AF65-F5344CB8AC3E}">
        <p14:creationId xmlns:p14="http://schemas.microsoft.com/office/powerpoint/2010/main" val="3949548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873574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6E5E2-B113-FC77-1F65-48848F55A0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3122D3-4572-2E1E-9E12-F98808AD9F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03A2EC-2DF8-2FFB-B9F9-67EE414D39DD}"/>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5" name="Footer Placeholder 4">
            <a:extLst>
              <a:ext uri="{FF2B5EF4-FFF2-40B4-BE49-F238E27FC236}">
                <a16:creationId xmlns:a16="http://schemas.microsoft.com/office/drawing/2014/main" id="{E710D029-5F86-B4D8-27F1-3907E4EB63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7B77B9-36F9-AC8F-1910-2925C74C50E2}"/>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4179030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99AB0-C73B-C332-EE81-DB97F182EC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1D29AD-3E03-71F7-3129-EB9FE89EC6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84D240-571B-C5B6-6575-77277BBAB27B}"/>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5" name="Footer Placeholder 4">
            <a:extLst>
              <a:ext uri="{FF2B5EF4-FFF2-40B4-BE49-F238E27FC236}">
                <a16:creationId xmlns:a16="http://schemas.microsoft.com/office/drawing/2014/main" id="{4D9B8D2A-6A5F-AE06-49EC-D205929A2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EF3601-CCBD-4295-3949-2E7D29B85769}"/>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2887875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170295-0CC0-8BDB-E257-C82C5E059B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4BD398-D3B5-59FC-1CA0-A863602A77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DB7EB6-AA37-7602-78B6-FB6881E84AE2}"/>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5" name="Footer Placeholder 4">
            <a:extLst>
              <a:ext uri="{FF2B5EF4-FFF2-40B4-BE49-F238E27FC236}">
                <a16:creationId xmlns:a16="http://schemas.microsoft.com/office/drawing/2014/main" id="{A31E3E45-A064-F926-FE9A-E08E4072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EE4D39-D742-4067-F6E7-25F7D2DBAE83}"/>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3845768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5"/>
        <p:cNvGrpSpPr/>
        <p:nvPr/>
      </p:nvGrpSpPr>
      <p:grpSpPr>
        <a:xfrm>
          <a:off x="0" y="0"/>
          <a:ext cx="0" cy="0"/>
          <a:chOff x="0" y="0"/>
          <a:chExt cx="0" cy="0"/>
        </a:xfrm>
      </p:grpSpPr>
      <p:sp>
        <p:nvSpPr>
          <p:cNvPr id="26" name="Shape 26"/>
          <p:cNvSpPr/>
          <p:nvPr/>
        </p:nvSpPr>
        <p:spPr>
          <a:xfrm>
            <a:off x="-100" y="6727600"/>
            <a:ext cx="12192000" cy="130400"/>
          </a:xfrm>
          <a:prstGeom prst="rect">
            <a:avLst/>
          </a:prstGeom>
          <a:solidFill>
            <a:schemeClr val="accent3"/>
          </a:solidFill>
          <a:ln>
            <a:noFill/>
          </a:ln>
        </p:spPr>
        <p:txBody>
          <a:bodyPr spcFirstLastPara="1" wrap="square" lIns="121900" tIns="121900" rIns="121900" bIns="121900" anchor="ctr" anchorCtr="0">
            <a:noAutofit/>
          </a:bodyPr>
          <a:lstStyle/>
          <a:p>
            <a:pPr marL="0" lvl="0" indent="0">
              <a:spcBef>
                <a:spcPts val="0"/>
              </a:spcBef>
              <a:spcAft>
                <a:spcPts val="0"/>
              </a:spcAft>
              <a:buNone/>
            </a:pPr>
            <a:endParaRPr sz="2400"/>
          </a:p>
        </p:txBody>
      </p:sp>
      <p:sp>
        <p:nvSpPr>
          <p:cNvPr id="27" name="Shape 27"/>
          <p:cNvSpPr txBox="1">
            <a:spLocks noGrp="1"/>
          </p:cNvSpPr>
          <p:nvPr>
            <p:ph type="title"/>
          </p:nvPr>
        </p:nvSpPr>
        <p:spPr>
          <a:xfrm>
            <a:off x="415600" y="593367"/>
            <a:ext cx="11360800" cy="943200"/>
          </a:xfrm>
          <a:prstGeom prst="rect">
            <a:avLst/>
          </a:prstGeom>
        </p:spPr>
        <p:txBody>
          <a:bodyPr spcFirstLastPara="1" wrap="square" lIns="91425" tIns="91425" rIns="91425" bIns="91425" anchor="t"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Shape 28"/>
          <p:cNvSpPr txBox="1">
            <a:spLocks noGrp="1"/>
          </p:cNvSpPr>
          <p:nvPr>
            <p:ph type="body" idx="1"/>
          </p:nvPr>
        </p:nvSpPr>
        <p:spPr>
          <a:xfrm>
            <a:off x="415600" y="1688433"/>
            <a:ext cx="11360800" cy="44036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9" name="Shape 2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419309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A7C99-E960-D8D8-0B69-E7DCABD8A2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B18D3D-8875-9F72-5B79-1BA5DD23D0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3FB41-4753-4C29-D7FD-55B2CC11A74C}"/>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5" name="Footer Placeholder 4">
            <a:extLst>
              <a:ext uri="{FF2B5EF4-FFF2-40B4-BE49-F238E27FC236}">
                <a16:creationId xmlns:a16="http://schemas.microsoft.com/office/drawing/2014/main" id="{C5B265A9-0A5E-DCD6-5D3A-9076253DD0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AFEE2F-86FE-B9BF-02FF-7EE07F2EF239}"/>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111744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22DE7-3235-AC43-DF5D-77A025CE94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EC4F94-9474-C035-673A-067C4B5FDD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78915E-B63D-F029-C111-76936E32B0C7}"/>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5" name="Footer Placeholder 4">
            <a:extLst>
              <a:ext uri="{FF2B5EF4-FFF2-40B4-BE49-F238E27FC236}">
                <a16:creationId xmlns:a16="http://schemas.microsoft.com/office/drawing/2014/main" id="{501BB411-4146-B5A5-5636-142D1429FC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C7B770-84F4-C744-190F-7C233A16F85F}"/>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1680195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170F6-1593-330B-A0CB-7DC2D801D5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DBEE41-9F2B-45FD-8A4F-5388D845E0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0E88ED-3807-E04D-B7D1-38107AEE09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70BFEE-017E-64A1-022C-19E6431335CD}"/>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6" name="Footer Placeholder 5">
            <a:extLst>
              <a:ext uri="{FF2B5EF4-FFF2-40B4-BE49-F238E27FC236}">
                <a16:creationId xmlns:a16="http://schemas.microsoft.com/office/drawing/2014/main" id="{AE916A69-8897-4835-85F5-C1204670C7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E3B701-3705-1C36-D6E7-38F0913A8DCC}"/>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219078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FD50F-E673-30AB-F999-7FAF6E1884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1559C5-99EC-3B9E-0A3C-DDD2587156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826DF8-7C4A-E7D2-01C5-66324777F6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DDD6CC-412E-42ED-4CB2-298CCA83D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71D49F-AD8B-BA2A-E606-5216DA1922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8D8CC4-3CD8-2A7E-0724-D280E6C98DD2}"/>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8" name="Footer Placeholder 7">
            <a:extLst>
              <a:ext uri="{FF2B5EF4-FFF2-40B4-BE49-F238E27FC236}">
                <a16:creationId xmlns:a16="http://schemas.microsoft.com/office/drawing/2014/main" id="{E12DDE1D-46ED-3FE7-0936-B16A98C636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C2E335-C41E-6535-7FF5-B3F9EC113C1F}"/>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18920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361AC-E0E8-9614-D318-0CEA2A8AD1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78ACC1-E052-0B44-6F51-48BF163546E8}"/>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4" name="Footer Placeholder 3">
            <a:extLst>
              <a:ext uri="{FF2B5EF4-FFF2-40B4-BE49-F238E27FC236}">
                <a16:creationId xmlns:a16="http://schemas.microsoft.com/office/drawing/2014/main" id="{2429B2C0-9AA8-6171-0ED6-CDD0E2231A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B48E59-D121-FAA1-F402-F58F33657BBC}"/>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569987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4FAD9E-4F5F-4CB9-B0B7-9F617E4B27A7}"/>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3" name="Footer Placeholder 2">
            <a:extLst>
              <a:ext uri="{FF2B5EF4-FFF2-40B4-BE49-F238E27FC236}">
                <a16:creationId xmlns:a16="http://schemas.microsoft.com/office/drawing/2014/main" id="{FDF52E0D-A53D-5455-1584-7C6649154E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77254A-8458-D4AA-2958-AAA501484197}"/>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368415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AAEE8-1057-7365-E459-9EDC26739B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EB3636-8F54-9B0B-4B7D-EE13A73812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DDF959-8602-5C2D-38B8-3DD32FE8D9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4F3B92-3C8D-0F75-F107-84004F82C9FA}"/>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6" name="Footer Placeholder 5">
            <a:extLst>
              <a:ext uri="{FF2B5EF4-FFF2-40B4-BE49-F238E27FC236}">
                <a16:creationId xmlns:a16="http://schemas.microsoft.com/office/drawing/2014/main" id="{93A27867-AB87-BB81-62B4-8877B29260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F8EE-3D3C-783D-2A6C-5E457F45FAF1}"/>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2448097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70A7-5422-65D5-9E8A-D2F88699DD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A6FF47-A8A5-887B-D835-0E8FCA778D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5E0D56-5F04-4231-6124-6156D2D11A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B2D2E8-9143-0BBF-710D-3FE48E8B8F1C}"/>
              </a:ext>
            </a:extLst>
          </p:cNvPr>
          <p:cNvSpPr>
            <a:spLocks noGrp="1"/>
          </p:cNvSpPr>
          <p:nvPr>
            <p:ph type="dt" sz="half" idx="10"/>
          </p:nvPr>
        </p:nvSpPr>
        <p:spPr/>
        <p:txBody>
          <a:bodyPr/>
          <a:lstStyle/>
          <a:p>
            <a:fld id="{748F3F1B-676D-451E-9FD4-4E8DB6060874}" type="datetimeFigureOut">
              <a:rPr lang="en-US" smtClean="0"/>
              <a:t>12/29/2023</a:t>
            </a:fld>
            <a:endParaRPr lang="en-US"/>
          </a:p>
        </p:txBody>
      </p:sp>
      <p:sp>
        <p:nvSpPr>
          <p:cNvPr id="6" name="Footer Placeholder 5">
            <a:extLst>
              <a:ext uri="{FF2B5EF4-FFF2-40B4-BE49-F238E27FC236}">
                <a16:creationId xmlns:a16="http://schemas.microsoft.com/office/drawing/2014/main" id="{58310D4A-9E21-1C5F-52AC-8795B4458E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D12549-9CF1-EA90-2445-B678C18FB7BF}"/>
              </a:ext>
            </a:extLst>
          </p:cNvPr>
          <p:cNvSpPr>
            <a:spLocks noGrp="1"/>
          </p:cNvSpPr>
          <p:nvPr>
            <p:ph type="sldNum" sz="quarter" idx="12"/>
          </p:nvPr>
        </p:nvSpPr>
        <p:spPr/>
        <p:txBody>
          <a:bodyPr/>
          <a:lstStyle/>
          <a:p>
            <a:fld id="{D952AEAC-3553-49F7-B60A-2ED02F6B9375}" type="slidenum">
              <a:rPr lang="en-US" smtClean="0"/>
              <a:t>‹#›</a:t>
            </a:fld>
            <a:endParaRPr lang="en-US"/>
          </a:p>
        </p:txBody>
      </p:sp>
    </p:spTree>
    <p:extLst>
      <p:ext uri="{BB962C8B-B14F-4D97-AF65-F5344CB8AC3E}">
        <p14:creationId xmlns:p14="http://schemas.microsoft.com/office/powerpoint/2010/main" val="96382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D506C7-ED77-EEF2-2C73-0CCA9A438A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9119B8-EE45-3B95-B42D-1658D201E3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1F0D2-35CA-10DD-18AF-FC5725081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8F3F1B-676D-451E-9FD4-4E8DB6060874}" type="datetimeFigureOut">
              <a:rPr lang="en-US" smtClean="0"/>
              <a:t>12/29/2023</a:t>
            </a:fld>
            <a:endParaRPr lang="en-US"/>
          </a:p>
        </p:txBody>
      </p:sp>
      <p:sp>
        <p:nvSpPr>
          <p:cNvPr id="5" name="Footer Placeholder 4">
            <a:extLst>
              <a:ext uri="{FF2B5EF4-FFF2-40B4-BE49-F238E27FC236}">
                <a16:creationId xmlns:a16="http://schemas.microsoft.com/office/drawing/2014/main" id="{61CA5A39-7969-3CF5-FC4C-46BFC8512B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C7D764-4ED1-2FD0-A9ED-573842ADE3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2AEAC-3553-49F7-B60A-2ED02F6B9375}" type="slidenum">
              <a:rPr lang="en-US" smtClean="0"/>
              <a:t>‹#›</a:t>
            </a:fld>
            <a:endParaRPr lang="en-US"/>
          </a:p>
        </p:txBody>
      </p:sp>
    </p:spTree>
    <p:extLst>
      <p:ext uri="{BB962C8B-B14F-4D97-AF65-F5344CB8AC3E}">
        <p14:creationId xmlns:p14="http://schemas.microsoft.com/office/powerpoint/2010/main" val="2261598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outube.com/watch?v=v9j3Fp2tWMs"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descr="From 1998, here is one commercial for the defunct chain Just for Feet.  Features the Nike Air Jam Gasmic Basketball Shoe, Air Converse Triac Running Shoe, and Air Excel 90 Cross Trainer shoes.  It then shows two kids getting pelted with a bunch of shoes in their bedroom...interesting." title="Just for feet ad 1998">
            <a:hlinkClick r:id="rId3"/>
          </p:cNvPr>
          <p:cNvSpPr/>
          <p:nvPr/>
        </p:nvSpPr>
        <p:spPr>
          <a:xfrm>
            <a:off x="1408033" y="441034"/>
            <a:ext cx="7967867" cy="5975933"/>
          </a:xfrm>
          <a:prstGeom prst="rect">
            <a:avLst/>
          </a:prstGeom>
          <a:blipFill>
            <a:blip r:embed="rId4">
              <a:alphaModFix/>
            </a:blip>
            <a:stretch>
              <a:fillRect/>
            </a:stretch>
          </a:blipFill>
          <a:ln>
            <a:noFill/>
          </a:ln>
        </p:spPr>
        <p:txBody>
          <a:bodyPr/>
          <a:lstStyle/>
          <a:p>
            <a:endParaRPr lang="en-US" sz="2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Widescreen</PresentationFormat>
  <Paragraphs>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Payne, Jeff</dc:creator>
  <cp:lastModifiedBy>Payne, Jeff</cp:lastModifiedBy>
  <cp:revision>1</cp:revision>
  <dcterms:created xsi:type="dcterms:W3CDTF">2023-12-29T16:13:23Z</dcterms:created>
  <dcterms:modified xsi:type="dcterms:W3CDTF">2023-12-29T16:14:05Z</dcterms:modified>
</cp:coreProperties>
</file>