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2.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7" r:id="rId2"/>
    <p:sldId id="258" r:id="rId3"/>
    <p:sldId id="259" r:id="rId4"/>
    <p:sldId id="260" r:id="rId5"/>
    <p:sldId id="266" r:id="rId6"/>
    <p:sldId id="264" r:id="rId7"/>
    <p:sldId id="267" r:id="rId8"/>
    <p:sldId id="269" r:id="rId9"/>
    <p:sldId id="287" r:id="rId10"/>
    <p:sldId id="270" r:id="rId11"/>
    <p:sldId id="315" r:id="rId12"/>
    <p:sldId id="280" r:id="rId13"/>
    <p:sldId id="281" r:id="rId14"/>
    <p:sldId id="318" r:id="rId15"/>
    <p:sldId id="298" r:id="rId16"/>
    <p:sldId id="321" r:id="rId17"/>
    <p:sldId id="316" r:id="rId18"/>
    <p:sldId id="323" r:id="rId19"/>
    <p:sldId id="283" r:id="rId20"/>
    <p:sldId id="285" r:id="rId21"/>
    <p:sldId id="286" r:id="rId22"/>
    <p:sldId id="288" r:id="rId23"/>
    <p:sldId id="290" r:id="rId24"/>
    <p:sldId id="291" r:id="rId25"/>
    <p:sldId id="292" r:id="rId26"/>
    <p:sldId id="274" r:id="rId27"/>
    <p:sldId id="299" r:id="rId28"/>
    <p:sldId id="300" r:id="rId29"/>
    <p:sldId id="301" r:id="rId30"/>
    <p:sldId id="313" r:id="rId31"/>
    <p:sldId id="322" r:id="rId32"/>
    <p:sldId id="303" r:id="rId33"/>
    <p:sldId id="304" r:id="rId34"/>
    <p:sldId id="305" r:id="rId35"/>
    <p:sldId id="306" r:id="rId36"/>
    <p:sldId id="307" r:id="rId37"/>
    <p:sldId id="308" r:id="rId38"/>
    <p:sldId id="312" r:id="rId39"/>
    <p:sldId id="309" r:id="rId40"/>
    <p:sldId id="310"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22" autoAdjust="0"/>
    <p:restoredTop sz="89759" autoAdjust="0"/>
  </p:normalViewPr>
  <p:slideViewPr>
    <p:cSldViewPr snapToGrid="0">
      <p:cViewPr varScale="1">
        <p:scale>
          <a:sx n="95" d="100"/>
          <a:sy n="95" d="100"/>
        </p:scale>
        <p:origin x="114" y="42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oleObject" Target="file:///C:\Users\fscott\Documents\Eco%20610\monopoly%20graph%20for%20lecture%208.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fscott\Documents\Eco%20610\monopoly%20graph%20for%20lecture%208.xlsx"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Daily demand for visits to Parthenon</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4.2427171198652865E-2"/>
          <c:y val="8.1923479161806603E-2"/>
          <c:w val="0.81429251434596728"/>
          <c:h val="0.85924694659512657"/>
        </c:manualLayout>
      </c:layout>
      <c:scatterChart>
        <c:scatterStyle val="lineMarker"/>
        <c:varyColors val="0"/>
        <c:ser>
          <c:idx val="0"/>
          <c:order val="0"/>
          <c:tx>
            <c:strRef>
              <c:f>Sheet5!$H$1</c:f>
              <c:strCache>
                <c:ptCount val="1"/>
                <c:pt idx="0">
                  <c:v>P</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Sheet5!$G$2:$G$7</c:f>
              <c:numCache>
                <c:formatCode>General</c:formatCode>
                <c:ptCount val="6"/>
                <c:pt idx="0">
                  <c:v>50</c:v>
                </c:pt>
                <c:pt idx="1">
                  <c:v>500</c:v>
                </c:pt>
                <c:pt idx="2">
                  <c:v>1500</c:v>
                </c:pt>
                <c:pt idx="3">
                  <c:v>4000</c:v>
                </c:pt>
                <c:pt idx="4">
                  <c:v>8000</c:v>
                </c:pt>
                <c:pt idx="5">
                  <c:v>12000</c:v>
                </c:pt>
              </c:numCache>
            </c:numRef>
          </c:xVal>
          <c:yVal>
            <c:numRef>
              <c:f>Sheet5!$H$2:$H$7</c:f>
              <c:numCache>
                <c:formatCode>General</c:formatCode>
                <c:ptCount val="6"/>
                <c:pt idx="0">
                  <c:v>500</c:v>
                </c:pt>
                <c:pt idx="1">
                  <c:v>200</c:v>
                </c:pt>
                <c:pt idx="2">
                  <c:v>100</c:v>
                </c:pt>
                <c:pt idx="3">
                  <c:v>50</c:v>
                </c:pt>
                <c:pt idx="4">
                  <c:v>20</c:v>
                </c:pt>
                <c:pt idx="5">
                  <c:v>10</c:v>
                </c:pt>
              </c:numCache>
            </c:numRef>
          </c:yVal>
          <c:smooth val="0"/>
          <c:extLst>
            <c:ext xmlns:c16="http://schemas.microsoft.com/office/drawing/2014/chart" uri="{C3380CC4-5D6E-409C-BE32-E72D297353CC}">
              <c16:uniqueId val="{00000000-6FC8-4CC3-B65A-930D3DB80368}"/>
            </c:ext>
          </c:extLst>
        </c:ser>
        <c:dLbls>
          <c:showLegendKey val="0"/>
          <c:showVal val="0"/>
          <c:showCatName val="0"/>
          <c:showSerName val="0"/>
          <c:showPercent val="0"/>
          <c:showBubbleSize val="0"/>
        </c:dLbls>
        <c:axId val="505030792"/>
        <c:axId val="505032760"/>
      </c:scatterChart>
      <c:valAx>
        <c:axId val="50503079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5032760"/>
        <c:crosses val="autoZero"/>
        <c:crossBetween val="midCat"/>
      </c:valAx>
      <c:valAx>
        <c:axId val="5050327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5030792"/>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en-US" b="1" dirty="0" smtClean="0"/>
              <a:t>Figure 1:  Total </a:t>
            </a:r>
            <a:r>
              <a:rPr lang="en-US" b="1" dirty="0"/>
              <a:t>Revenue, Total Cost, Profit</a:t>
            </a:r>
          </a:p>
        </c:rich>
      </c:tx>
      <c:layout/>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en-US"/>
        </a:p>
      </c:txPr>
    </c:title>
    <c:autoTitleDeleted val="0"/>
    <c:plotArea>
      <c:layout>
        <c:manualLayout>
          <c:layoutTarget val="inner"/>
          <c:xMode val="edge"/>
          <c:yMode val="edge"/>
          <c:x val="3.5034307704662565E-2"/>
          <c:y val="4.5028208937254906E-2"/>
          <c:w val="0.91239861281290657"/>
          <c:h val="0.94590272889647231"/>
        </c:manualLayout>
      </c:layout>
      <c:lineChart>
        <c:grouping val="standard"/>
        <c:varyColors val="0"/>
        <c:ser>
          <c:idx val="0"/>
          <c:order val="0"/>
          <c:tx>
            <c:strRef>
              <c:f>Sheet4!$B$1</c:f>
              <c:strCache>
                <c:ptCount val="1"/>
                <c:pt idx="0">
                  <c:v>TR</c:v>
                </c:pt>
              </c:strCache>
            </c:strRef>
          </c:tx>
          <c:spPr>
            <a:ln w="31750" cap="rnd">
              <a:solidFill>
                <a:schemeClr val="accent1"/>
              </a:solidFill>
              <a:round/>
            </a:ln>
            <a:effectLst/>
          </c:spPr>
          <c:marker>
            <c:symbol val="none"/>
          </c:marker>
          <c:cat>
            <c:numRef>
              <c:f>Sheet4!$A$2:$A$502</c:f>
              <c:numCache>
                <c:formatCode>General</c:formatCode>
                <c:ptCount val="501"/>
                <c:pt idx="0">
                  <c:v>0</c:v>
                </c:pt>
                <c:pt idx="1">
                  <c:v>0.01</c:v>
                </c:pt>
                <c:pt idx="2">
                  <c:v>0.02</c:v>
                </c:pt>
                <c:pt idx="3">
                  <c:v>0.03</c:v>
                </c:pt>
                <c:pt idx="4">
                  <c:v>0.04</c:v>
                </c:pt>
                <c:pt idx="5">
                  <c:v>0.05</c:v>
                </c:pt>
                <c:pt idx="6">
                  <c:v>0.06</c:v>
                </c:pt>
                <c:pt idx="7">
                  <c:v>7.0000000000000007E-2</c:v>
                </c:pt>
                <c:pt idx="8">
                  <c:v>0.08</c:v>
                </c:pt>
                <c:pt idx="9">
                  <c:v>0.09</c:v>
                </c:pt>
                <c:pt idx="10">
                  <c:v>0.1</c:v>
                </c:pt>
                <c:pt idx="11">
                  <c:v>0.11</c:v>
                </c:pt>
                <c:pt idx="12">
                  <c:v>0.12</c:v>
                </c:pt>
                <c:pt idx="13">
                  <c:v>0.13</c:v>
                </c:pt>
                <c:pt idx="14">
                  <c:v>0.14000000000000001</c:v>
                </c:pt>
                <c:pt idx="15">
                  <c:v>0.15</c:v>
                </c:pt>
                <c:pt idx="16">
                  <c:v>0.16</c:v>
                </c:pt>
                <c:pt idx="17">
                  <c:v>0.17</c:v>
                </c:pt>
                <c:pt idx="18">
                  <c:v>0.18</c:v>
                </c:pt>
                <c:pt idx="19">
                  <c:v>0.19</c:v>
                </c:pt>
                <c:pt idx="20">
                  <c:v>0.2</c:v>
                </c:pt>
                <c:pt idx="21">
                  <c:v>0.21</c:v>
                </c:pt>
                <c:pt idx="22">
                  <c:v>0.22</c:v>
                </c:pt>
                <c:pt idx="23">
                  <c:v>0.23</c:v>
                </c:pt>
                <c:pt idx="24">
                  <c:v>0.24</c:v>
                </c:pt>
                <c:pt idx="25">
                  <c:v>0.25</c:v>
                </c:pt>
                <c:pt idx="26">
                  <c:v>0.26</c:v>
                </c:pt>
                <c:pt idx="27">
                  <c:v>0.27</c:v>
                </c:pt>
                <c:pt idx="28">
                  <c:v>0.28000000000000003</c:v>
                </c:pt>
                <c:pt idx="29">
                  <c:v>0.28999999999999998</c:v>
                </c:pt>
                <c:pt idx="30">
                  <c:v>0.3</c:v>
                </c:pt>
                <c:pt idx="31">
                  <c:v>0.31</c:v>
                </c:pt>
                <c:pt idx="32">
                  <c:v>0.32</c:v>
                </c:pt>
                <c:pt idx="33">
                  <c:v>0.33</c:v>
                </c:pt>
                <c:pt idx="34">
                  <c:v>0.34</c:v>
                </c:pt>
                <c:pt idx="35">
                  <c:v>0.35</c:v>
                </c:pt>
                <c:pt idx="36">
                  <c:v>0.36</c:v>
                </c:pt>
                <c:pt idx="37">
                  <c:v>0.37</c:v>
                </c:pt>
                <c:pt idx="38">
                  <c:v>0.38</c:v>
                </c:pt>
                <c:pt idx="39">
                  <c:v>0.39</c:v>
                </c:pt>
                <c:pt idx="40">
                  <c:v>0.4</c:v>
                </c:pt>
                <c:pt idx="41">
                  <c:v>0.41</c:v>
                </c:pt>
                <c:pt idx="42">
                  <c:v>0.42</c:v>
                </c:pt>
                <c:pt idx="43">
                  <c:v>0.43</c:v>
                </c:pt>
                <c:pt idx="44">
                  <c:v>0.44</c:v>
                </c:pt>
                <c:pt idx="45">
                  <c:v>0.45</c:v>
                </c:pt>
                <c:pt idx="46">
                  <c:v>0.46</c:v>
                </c:pt>
                <c:pt idx="47">
                  <c:v>0.47</c:v>
                </c:pt>
                <c:pt idx="48">
                  <c:v>0.48</c:v>
                </c:pt>
                <c:pt idx="49">
                  <c:v>0.49</c:v>
                </c:pt>
                <c:pt idx="50">
                  <c:v>0.5</c:v>
                </c:pt>
                <c:pt idx="51">
                  <c:v>0.51</c:v>
                </c:pt>
                <c:pt idx="52">
                  <c:v>0.52</c:v>
                </c:pt>
                <c:pt idx="53">
                  <c:v>0.53</c:v>
                </c:pt>
                <c:pt idx="54">
                  <c:v>0.54</c:v>
                </c:pt>
                <c:pt idx="55">
                  <c:v>0.55000000000000004</c:v>
                </c:pt>
                <c:pt idx="56">
                  <c:v>0.56000000000000005</c:v>
                </c:pt>
                <c:pt idx="57">
                  <c:v>0.56999999999999995</c:v>
                </c:pt>
                <c:pt idx="58">
                  <c:v>0.57999999999999996</c:v>
                </c:pt>
                <c:pt idx="59">
                  <c:v>0.59</c:v>
                </c:pt>
                <c:pt idx="60">
                  <c:v>0.6</c:v>
                </c:pt>
                <c:pt idx="61">
                  <c:v>0.61</c:v>
                </c:pt>
                <c:pt idx="62">
                  <c:v>0.62</c:v>
                </c:pt>
                <c:pt idx="63">
                  <c:v>0.63</c:v>
                </c:pt>
                <c:pt idx="64">
                  <c:v>0.64</c:v>
                </c:pt>
                <c:pt idx="65">
                  <c:v>0.65</c:v>
                </c:pt>
                <c:pt idx="66">
                  <c:v>0.66</c:v>
                </c:pt>
                <c:pt idx="67">
                  <c:v>0.67</c:v>
                </c:pt>
                <c:pt idx="68">
                  <c:v>0.68</c:v>
                </c:pt>
                <c:pt idx="69">
                  <c:v>0.69</c:v>
                </c:pt>
                <c:pt idx="70">
                  <c:v>0.7</c:v>
                </c:pt>
                <c:pt idx="71">
                  <c:v>0.71</c:v>
                </c:pt>
                <c:pt idx="72">
                  <c:v>0.72</c:v>
                </c:pt>
                <c:pt idx="73">
                  <c:v>0.73</c:v>
                </c:pt>
                <c:pt idx="74">
                  <c:v>0.74</c:v>
                </c:pt>
                <c:pt idx="75">
                  <c:v>0.75</c:v>
                </c:pt>
                <c:pt idx="76">
                  <c:v>0.76</c:v>
                </c:pt>
                <c:pt idx="77">
                  <c:v>0.77</c:v>
                </c:pt>
                <c:pt idx="78">
                  <c:v>0.78</c:v>
                </c:pt>
                <c:pt idx="79">
                  <c:v>0.79</c:v>
                </c:pt>
                <c:pt idx="80">
                  <c:v>0.8</c:v>
                </c:pt>
                <c:pt idx="81">
                  <c:v>0.81</c:v>
                </c:pt>
                <c:pt idx="82">
                  <c:v>0.82</c:v>
                </c:pt>
                <c:pt idx="83">
                  <c:v>0.83</c:v>
                </c:pt>
                <c:pt idx="84">
                  <c:v>0.84</c:v>
                </c:pt>
                <c:pt idx="85">
                  <c:v>0.85</c:v>
                </c:pt>
                <c:pt idx="86">
                  <c:v>0.86</c:v>
                </c:pt>
                <c:pt idx="87">
                  <c:v>0.87</c:v>
                </c:pt>
                <c:pt idx="88">
                  <c:v>0.88</c:v>
                </c:pt>
                <c:pt idx="89">
                  <c:v>0.89</c:v>
                </c:pt>
                <c:pt idx="90">
                  <c:v>0.9</c:v>
                </c:pt>
                <c:pt idx="91">
                  <c:v>0.91</c:v>
                </c:pt>
                <c:pt idx="92">
                  <c:v>0.92</c:v>
                </c:pt>
                <c:pt idx="93">
                  <c:v>0.93</c:v>
                </c:pt>
                <c:pt idx="94">
                  <c:v>0.94</c:v>
                </c:pt>
                <c:pt idx="95">
                  <c:v>0.95</c:v>
                </c:pt>
                <c:pt idx="96">
                  <c:v>0.96</c:v>
                </c:pt>
                <c:pt idx="97">
                  <c:v>0.97</c:v>
                </c:pt>
                <c:pt idx="98">
                  <c:v>0.98</c:v>
                </c:pt>
                <c:pt idx="99">
                  <c:v>0.99</c:v>
                </c:pt>
                <c:pt idx="100">
                  <c:v>1</c:v>
                </c:pt>
                <c:pt idx="101">
                  <c:v>1.01</c:v>
                </c:pt>
                <c:pt idx="102">
                  <c:v>1.02</c:v>
                </c:pt>
                <c:pt idx="103">
                  <c:v>1.03</c:v>
                </c:pt>
                <c:pt idx="104">
                  <c:v>1.04</c:v>
                </c:pt>
                <c:pt idx="105">
                  <c:v>1.05</c:v>
                </c:pt>
                <c:pt idx="106">
                  <c:v>1.06</c:v>
                </c:pt>
                <c:pt idx="107">
                  <c:v>1.07</c:v>
                </c:pt>
                <c:pt idx="108">
                  <c:v>1.08</c:v>
                </c:pt>
                <c:pt idx="109">
                  <c:v>1.0900000000000001</c:v>
                </c:pt>
                <c:pt idx="110">
                  <c:v>1.1000000000000001</c:v>
                </c:pt>
                <c:pt idx="111">
                  <c:v>1.1100000000000001</c:v>
                </c:pt>
                <c:pt idx="112">
                  <c:v>1.1200000000000001</c:v>
                </c:pt>
                <c:pt idx="113">
                  <c:v>1.1299999999999999</c:v>
                </c:pt>
                <c:pt idx="114">
                  <c:v>1.1399999999999999</c:v>
                </c:pt>
                <c:pt idx="115">
                  <c:v>1.1499999999999999</c:v>
                </c:pt>
                <c:pt idx="116">
                  <c:v>1.1599999999999999</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c:v>
                </c:pt>
                <c:pt idx="162">
                  <c:v>1.62</c:v>
                </c:pt>
                <c:pt idx="163">
                  <c:v>1.63</c:v>
                </c:pt>
                <c:pt idx="164">
                  <c:v>1.64</c:v>
                </c:pt>
                <c:pt idx="165">
                  <c:v>1.65</c:v>
                </c:pt>
                <c:pt idx="166">
                  <c:v>1.66</c:v>
                </c:pt>
                <c:pt idx="167">
                  <c:v>1.67</c:v>
                </c:pt>
                <c:pt idx="168">
                  <c:v>1.68</c:v>
                </c:pt>
                <c:pt idx="169">
                  <c:v>1.69</c:v>
                </c:pt>
                <c:pt idx="170">
                  <c:v>1.7</c:v>
                </c:pt>
                <c:pt idx="171">
                  <c:v>1.71</c:v>
                </c:pt>
                <c:pt idx="172">
                  <c:v>1.72</c:v>
                </c:pt>
                <c:pt idx="173">
                  <c:v>1.73</c:v>
                </c:pt>
                <c:pt idx="174">
                  <c:v>1.74</c:v>
                </c:pt>
                <c:pt idx="175">
                  <c:v>1.75</c:v>
                </c:pt>
                <c:pt idx="176">
                  <c:v>1.76</c:v>
                </c:pt>
                <c:pt idx="177">
                  <c:v>1.77</c:v>
                </c:pt>
                <c:pt idx="178">
                  <c:v>1.78</c:v>
                </c:pt>
                <c:pt idx="179">
                  <c:v>1.79</c:v>
                </c:pt>
                <c:pt idx="180">
                  <c:v>1.8</c:v>
                </c:pt>
                <c:pt idx="181">
                  <c:v>1.81</c:v>
                </c:pt>
                <c:pt idx="182">
                  <c:v>1.82</c:v>
                </c:pt>
                <c:pt idx="183">
                  <c:v>1.83</c:v>
                </c:pt>
                <c:pt idx="184">
                  <c:v>1.84</c:v>
                </c:pt>
                <c:pt idx="185">
                  <c:v>1.85</c:v>
                </c:pt>
                <c:pt idx="186">
                  <c:v>1.86</c:v>
                </c:pt>
                <c:pt idx="187">
                  <c:v>1.87</c:v>
                </c:pt>
                <c:pt idx="188">
                  <c:v>1.88</c:v>
                </c:pt>
                <c:pt idx="189">
                  <c:v>1.89</c:v>
                </c:pt>
                <c:pt idx="190">
                  <c:v>1.9</c:v>
                </c:pt>
                <c:pt idx="191">
                  <c:v>1.91</c:v>
                </c:pt>
                <c:pt idx="192">
                  <c:v>1.92</c:v>
                </c:pt>
                <c:pt idx="193">
                  <c:v>1.93</c:v>
                </c:pt>
                <c:pt idx="194">
                  <c:v>1.94</c:v>
                </c:pt>
                <c:pt idx="195">
                  <c:v>1.95</c:v>
                </c:pt>
                <c:pt idx="196">
                  <c:v>1.96</c:v>
                </c:pt>
                <c:pt idx="197">
                  <c:v>1.97</c:v>
                </c:pt>
                <c:pt idx="198">
                  <c:v>1.98</c:v>
                </c:pt>
                <c:pt idx="199">
                  <c:v>1.99</c:v>
                </c:pt>
                <c:pt idx="200">
                  <c:v>2</c:v>
                </c:pt>
                <c:pt idx="201">
                  <c:v>2.0099999999999998</c:v>
                </c:pt>
                <c:pt idx="202">
                  <c:v>2.02</c:v>
                </c:pt>
                <c:pt idx="203">
                  <c:v>2.0299999999999998</c:v>
                </c:pt>
                <c:pt idx="204">
                  <c:v>2.04</c:v>
                </c:pt>
                <c:pt idx="205">
                  <c:v>2.0499999999999998</c:v>
                </c:pt>
                <c:pt idx="206">
                  <c:v>2.06</c:v>
                </c:pt>
                <c:pt idx="207">
                  <c:v>2.0699999999999998</c:v>
                </c:pt>
                <c:pt idx="208">
                  <c:v>2.08</c:v>
                </c:pt>
                <c:pt idx="209">
                  <c:v>2.09</c:v>
                </c:pt>
                <c:pt idx="210">
                  <c:v>2.1</c:v>
                </c:pt>
                <c:pt idx="211">
                  <c:v>2.11</c:v>
                </c:pt>
                <c:pt idx="212">
                  <c:v>2.12</c:v>
                </c:pt>
                <c:pt idx="213">
                  <c:v>2.13</c:v>
                </c:pt>
                <c:pt idx="214">
                  <c:v>2.14</c:v>
                </c:pt>
                <c:pt idx="215">
                  <c:v>2.15</c:v>
                </c:pt>
                <c:pt idx="216">
                  <c:v>2.16</c:v>
                </c:pt>
                <c:pt idx="217">
                  <c:v>2.17</c:v>
                </c:pt>
                <c:pt idx="218">
                  <c:v>2.1800000000000002</c:v>
                </c:pt>
                <c:pt idx="219">
                  <c:v>2.19</c:v>
                </c:pt>
                <c:pt idx="220">
                  <c:v>2.2000000000000002</c:v>
                </c:pt>
                <c:pt idx="221">
                  <c:v>2.21</c:v>
                </c:pt>
                <c:pt idx="222">
                  <c:v>2.2200000000000002</c:v>
                </c:pt>
                <c:pt idx="223">
                  <c:v>2.23</c:v>
                </c:pt>
                <c:pt idx="224">
                  <c:v>2.2400000000000002</c:v>
                </c:pt>
                <c:pt idx="225">
                  <c:v>2.25</c:v>
                </c:pt>
                <c:pt idx="226">
                  <c:v>2.2599999999999998</c:v>
                </c:pt>
                <c:pt idx="227">
                  <c:v>2.27</c:v>
                </c:pt>
                <c:pt idx="228">
                  <c:v>2.2799999999999998</c:v>
                </c:pt>
                <c:pt idx="229">
                  <c:v>2.29</c:v>
                </c:pt>
                <c:pt idx="230">
                  <c:v>2.2999999999999998</c:v>
                </c:pt>
                <c:pt idx="231">
                  <c:v>2.31</c:v>
                </c:pt>
                <c:pt idx="232">
                  <c:v>2.3199999999999998</c:v>
                </c:pt>
                <c:pt idx="233">
                  <c:v>2.33</c:v>
                </c:pt>
                <c:pt idx="234">
                  <c:v>2.34</c:v>
                </c:pt>
                <c:pt idx="235">
                  <c:v>2.35</c:v>
                </c:pt>
                <c:pt idx="236">
                  <c:v>2.36</c:v>
                </c:pt>
                <c:pt idx="237">
                  <c:v>2.37</c:v>
                </c:pt>
                <c:pt idx="238">
                  <c:v>2.38</c:v>
                </c:pt>
                <c:pt idx="239">
                  <c:v>2.39</c:v>
                </c:pt>
                <c:pt idx="240">
                  <c:v>2.4</c:v>
                </c:pt>
                <c:pt idx="241">
                  <c:v>2.41</c:v>
                </c:pt>
                <c:pt idx="242">
                  <c:v>2.42</c:v>
                </c:pt>
                <c:pt idx="243">
                  <c:v>2.4300000000000002</c:v>
                </c:pt>
                <c:pt idx="244">
                  <c:v>2.44</c:v>
                </c:pt>
                <c:pt idx="245">
                  <c:v>2.4500000000000002</c:v>
                </c:pt>
                <c:pt idx="246">
                  <c:v>2.46</c:v>
                </c:pt>
                <c:pt idx="247">
                  <c:v>2.4700000000000002</c:v>
                </c:pt>
                <c:pt idx="248">
                  <c:v>2.48</c:v>
                </c:pt>
                <c:pt idx="249">
                  <c:v>2.4900000000000002</c:v>
                </c:pt>
                <c:pt idx="250">
                  <c:v>2.5</c:v>
                </c:pt>
                <c:pt idx="251">
                  <c:v>2.5099999999999998</c:v>
                </c:pt>
                <c:pt idx="252">
                  <c:v>2.52</c:v>
                </c:pt>
                <c:pt idx="253">
                  <c:v>2.5299999999999998</c:v>
                </c:pt>
                <c:pt idx="254">
                  <c:v>2.54</c:v>
                </c:pt>
                <c:pt idx="255">
                  <c:v>2.5499999999999998</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c:v>
                </c:pt>
                <c:pt idx="323">
                  <c:v>3.23</c:v>
                </c:pt>
                <c:pt idx="324">
                  <c:v>3.24</c:v>
                </c:pt>
                <c:pt idx="325">
                  <c:v>3.25</c:v>
                </c:pt>
                <c:pt idx="326">
                  <c:v>3.26</c:v>
                </c:pt>
                <c:pt idx="327">
                  <c:v>3.27</c:v>
                </c:pt>
                <c:pt idx="328">
                  <c:v>3.28</c:v>
                </c:pt>
                <c:pt idx="329">
                  <c:v>3.29</c:v>
                </c:pt>
                <c:pt idx="330">
                  <c:v>3.3</c:v>
                </c:pt>
                <c:pt idx="331">
                  <c:v>3.31</c:v>
                </c:pt>
                <c:pt idx="332">
                  <c:v>3.32</c:v>
                </c:pt>
                <c:pt idx="333">
                  <c:v>3.33</c:v>
                </c:pt>
                <c:pt idx="334">
                  <c:v>3.34</c:v>
                </c:pt>
                <c:pt idx="335">
                  <c:v>3.35</c:v>
                </c:pt>
                <c:pt idx="336">
                  <c:v>3.36</c:v>
                </c:pt>
                <c:pt idx="337">
                  <c:v>3.37</c:v>
                </c:pt>
                <c:pt idx="338">
                  <c:v>3.38</c:v>
                </c:pt>
                <c:pt idx="339">
                  <c:v>3.39</c:v>
                </c:pt>
                <c:pt idx="340">
                  <c:v>3.4</c:v>
                </c:pt>
                <c:pt idx="341">
                  <c:v>3.41</c:v>
                </c:pt>
                <c:pt idx="342">
                  <c:v>3.42</c:v>
                </c:pt>
                <c:pt idx="343">
                  <c:v>3.43</c:v>
                </c:pt>
                <c:pt idx="344">
                  <c:v>3.44</c:v>
                </c:pt>
                <c:pt idx="345">
                  <c:v>3.45</c:v>
                </c:pt>
                <c:pt idx="346">
                  <c:v>3.46</c:v>
                </c:pt>
                <c:pt idx="347">
                  <c:v>3.47</c:v>
                </c:pt>
                <c:pt idx="348">
                  <c:v>3.48</c:v>
                </c:pt>
                <c:pt idx="349">
                  <c:v>3.49</c:v>
                </c:pt>
                <c:pt idx="350">
                  <c:v>3.5</c:v>
                </c:pt>
                <c:pt idx="351">
                  <c:v>3.51</c:v>
                </c:pt>
                <c:pt idx="352">
                  <c:v>3.52</c:v>
                </c:pt>
                <c:pt idx="353">
                  <c:v>3.53</c:v>
                </c:pt>
                <c:pt idx="354">
                  <c:v>3.54</c:v>
                </c:pt>
                <c:pt idx="355">
                  <c:v>3.55</c:v>
                </c:pt>
                <c:pt idx="356">
                  <c:v>3.56</c:v>
                </c:pt>
                <c:pt idx="357">
                  <c:v>3.57</c:v>
                </c:pt>
                <c:pt idx="358">
                  <c:v>3.58</c:v>
                </c:pt>
                <c:pt idx="359">
                  <c:v>3.59</c:v>
                </c:pt>
                <c:pt idx="360">
                  <c:v>3.6</c:v>
                </c:pt>
                <c:pt idx="361">
                  <c:v>3.61</c:v>
                </c:pt>
                <c:pt idx="362">
                  <c:v>3.62</c:v>
                </c:pt>
                <c:pt idx="363">
                  <c:v>3.63</c:v>
                </c:pt>
                <c:pt idx="364">
                  <c:v>3.64</c:v>
                </c:pt>
                <c:pt idx="365">
                  <c:v>3.65</c:v>
                </c:pt>
                <c:pt idx="366">
                  <c:v>3.66</c:v>
                </c:pt>
                <c:pt idx="367">
                  <c:v>3.67</c:v>
                </c:pt>
                <c:pt idx="368">
                  <c:v>3.68</c:v>
                </c:pt>
                <c:pt idx="369">
                  <c:v>3.69</c:v>
                </c:pt>
                <c:pt idx="370">
                  <c:v>3.7</c:v>
                </c:pt>
                <c:pt idx="371">
                  <c:v>3.71</c:v>
                </c:pt>
                <c:pt idx="372">
                  <c:v>3.72</c:v>
                </c:pt>
                <c:pt idx="373">
                  <c:v>3.73</c:v>
                </c:pt>
                <c:pt idx="374">
                  <c:v>3.74</c:v>
                </c:pt>
                <c:pt idx="375">
                  <c:v>3.75</c:v>
                </c:pt>
                <c:pt idx="376">
                  <c:v>3.76</c:v>
                </c:pt>
                <c:pt idx="377">
                  <c:v>3.77</c:v>
                </c:pt>
                <c:pt idx="378">
                  <c:v>3.78</c:v>
                </c:pt>
                <c:pt idx="379">
                  <c:v>3.79</c:v>
                </c:pt>
                <c:pt idx="380">
                  <c:v>3.8</c:v>
                </c:pt>
                <c:pt idx="381">
                  <c:v>3.81</c:v>
                </c:pt>
                <c:pt idx="382">
                  <c:v>3.82</c:v>
                </c:pt>
                <c:pt idx="383">
                  <c:v>3.83</c:v>
                </c:pt>
                <c:pt idx="384">
                  <c:v>3.84</c:v>
                </c:pt>
                <c:pt idx="385">
                  <c:v>3.85</c:v>
                </c:pt>
                <c:pt idx="386">
                  <c:v>3.86</c:v>
                </c:pt>
                <c:pt idx="387">
                  <c:v>3.87</c:v>
                </c:pt>
                <c:pt idx="388">
                  <c:v>3.88</c:v>
                </c:pt>
                <c:pt idx="389">
                  <c:v>3.89</c:v>
                </c:pt>
                <c:pt idx="390">
                  <c:v>3.9</c:v>
                </c:pt>
                <c:pt idx="391">
                  <c:v>3.91</c:v>
                </c:pt>
                <c:pt idx="392">
                  <c:v>3.92</c:v>
                </c:pt>
                <c:pt idx="393">
                  <c:v>3.93</c:v>
                </c:pt>
                <c:pt idx="394">
                  <c:v>3.94</c:v>
                </c:pt>
                <c:pt idx="395">
                  <c:v>3.95</c:v>
                </c:pt>
                <c:pt idx="396">
                  <c:v>3.96</c:v>
                </c:pt>
                <c:pt idx="397">
                  <c:v>3.97</c:v>
                </c:pt>
                <c:pt idx="398">
                  <c:v>3.98</c:v>
                </c:pt>
                <c:pt idx="399">
                  <c:v>3.99</c:v>
                </c:pt>
                <c:pt idx="400">
                  <c:v>4</c:v>
                </c:pt>
                <c:pt idx="401">
                  <c:v>4.01</c:v>
                </c:pt>
                <c:pt idx="402">
                  <c:v>4.0199999999999996</c:v>
                </c:pt>
                <c:pt idx="403">
                  <c:v>4.03</c:v>
                </c:pt>
                <c:pt idx="404">
                  <c:v>4.04</c:v>
                </c:pt>
                <c:pt idx="405">
                  <c:v>4.05</c:v>
                </c:pt>
                <c:pt idx="406">
                  <c:v>4.0599999999999996</c:v>
                </c:pt>
                <c:pt idx="407">
                  <c:v>4.07</c:v>
                </c:pt>
                <c:pt idx="408">
                  <c:v>4.08</c:v>
                </c:pt>
                <c:pt idx="409">
                  <c:v>4.09</c:v>
                </c:pt>
                <c:pt idx="410">
                  <c:v>4.0999999999999996</c:v>
                </c:pt>
                <c:pt idx="411">
                  <c:v>4.1100000000000003</c:v>
                </c:pt>
                <c:pt idx="412">
                  <c:v>4.12</c:v>
                </c:pt>
                <c:pt idx="413">
                  <c:v>4.13</c:v>
                </c:pt>
                <c:pt idx="414">
                  <c:v>4.1399999999999997</c:v>
                </c:pt>
                <c:pt idx="415">
                  <c:v>4.1500000000000004</c:v>
                </c:pt>
                <c:pt idx="416">
                  <c:v>4.16</c:v>
                </c:pt>
                <c:pt idx="417">
                  <c:v>4.17</c:v>
                </c:pt>
                <c:pt idx="418">
                  <c:v>4.18</c:v>
                </c:pt>
                <c:pt idx="419">
                  <c:v>4.1900000000000004</c:v>
                </c:pt>
                <c:pt idx="420">
                  <c:v>4.2</c:v>
                </c:pt>
                <c:pt idx="421">
                  <c:v>4.21</c:v>
                </c:pt>
                <c:pt idx="422">
                  <c:v>4.22</c:v>
                </c:pt>
                <c:pt idx="423">
                  <c:v>4.2300000000000004</c:v>
                </c:pt>
                <c:pt idx="424">
                  <c:v>4.24</c:v>
                </c:pt>
                <c:pt idx="425">
                  <c:v>4.25</c:v>
                </c:pt>
                <c:pt idx="426">
                  <c:v>4.26</c:v>
                </c:pt>
                <c:pt idx="427">
                  <c:v>4.2699999999999996</c:v>
                </c:pt>
                <c:pt idx="428">
                  <c:v>4.28</c:v>
                </c:pt>
                <c:pt idx="429">
                  <c:v>4.29</c:v>
                </c:pt>
                <c:pt idx="430">
                  <c:v>4.3</c:v>
                </c:pt>
                <c:pt idx="431">
                  <c:v>4.3099999999999996</c:v>
                </c:pt>
                <c:pt idx="432">
                  <c:v>4.32</c:v>
                </c:pt>
                <c:pt idx="433">
                  <c:v>4.33</c:v>
                </c:pt>
                <c:pt idx="434">
                  <c:v>4.34</c:v>
                </c:pt>
                <c:pt idx="435">
                  <c:v>4.3499999999999996</c:v>
                </c:pt>
                <c:pt idx="436">
                  <c:v>4.3600000000000003</c:v>
                </c:pt>
                <c:pt idx="437">
                  <c:v>4.37</c:v>
                </c:pt>
                <c:pt idx="438">
                  <c:v>4.38</c:v>
                </c:pt>
                <c:pt idx="439">
                  <c:v>4.3899999999999997</c:v>
                </c:pt>
                <c:pt idx="440">
                  <c:v>4.4000000000000004</c:v>
                </c:pt>
                <c:pt idx="441">
                  <c:v>4.41</c:v>
                </c:pt>
                <c:pt idx="442">
                  <c:v>4.42</c:v>
                </c:pt>
                <c:pt idx="443">
                  <c:v>4.43</c:v>
                </c:pt>
                <c:pt idx="444">
                  <c:v>4.4400000000000004</c:v>
                </c:pt>
                <c:pt idx="445">
                  <c:v>4.45</c:v>
                </c:pt>
                <c:pt idx="446">
                  <c:v>4.46</c:v>
                </c:pt>
                <c:pt idx="447">
                  <c:v>4.47</c:v>
                </c:pt>
                <c:pt idx="448">
                  <c:v>4.4800000000000004</c:v>
                </c:pt>
                <c:pt idx="449">
                  <c:v>4.49</c:v>
                </c:pt>
                <c:pt idx="450">
                  <c:v>4.5</c:v>
                </c:pt>
                <c:pt idx="451">
                  <c:v>4.51</c:v>
                </c:pt>
                <c:pt idx="452">
                  <c:v>4.5199999999999996</c:v>
                </c:pt>
                <c:pt idx="453">
                  <c:v>4.53</c:v>
                </c:pt>
                <c:pt idx="454">
                  <c:v>4.54</c:v>
                </c:pt>
                <c:pt idx="455">
                  <c:v>4.55</c:v>
                </c:pt>
                <c:pt idx="456">
                  <c:v>4.5599999999999996</c:v>
                </c:pt>
                <c:pt idx="457">
                  <c:v>4.57</c:v>
                </c:pt>
                <c:pt idx="458">
                  <c:v>4.58</c:v>
                </c:pt>
                <c:pt idx="459">
                  <c:v>4.59</c:v>
                </c:pt>
                <c:pt idx="460">
                  <c:v>4.5999999999999996</c:v>
                </c:pt>
                <c:pt idx="461">
                  <c:v>4.6100000000000003</c:v>
                </c:pt>
                <c:pt idx="462">
                  <c:v>4.62</c:v>
                </c:pt>
                <c:pt idx="463">
                  <c:v>4.63</c:v>
                </c:pt>
                <c:pt idx="464">
                  <c:v>4.6399999999999997</c:v>
                </c:pt>
                <c:pt idx="465">
                  <c:v>4.6500000000000004</c:v>
                </c:pt>
                <c:pt idx="466">
                  <c:v>4.66</c:v>
                </c:pt>
                <c:pt idx="467">
                  <c:v>4.67</c:v>
                </c:pt>
                <c:pt idx="468">
                  <c:v>4.68</c:v>
                </c:pt>
                <c:pt idx="469">
                  <c:v>4.6900000000000004</c:v>
                </c:pt>
                <c:pt idx="470">
                  <c:v>4.7</c:v>
                </c:pt>
                <c:pt idx="471">
                  <c:v>4.71</c:v>
                </c:pt>
                <c:pt idx="472">
                  <c:v>4.72</c:v>
                </c:pt>
                <c:pt idx="473">
                  <c:v>4.7300000000000004</c:v>
                </c:pt>
                <c:pt idx="474">
                  <c:v>4.74</c:v>
                </c:pt>
                <c:pt idx="475">
                  <c:v>4.75</c:v>
                </c:pt>
                <c:pt idx="476">
                  <c:v>4.76</c:v>
                </c:pt>
                <c:pt idx="477">
                  <c:v>4.7699999999999996</c:v>
                </c:pt>
                <c:pt idx="478">
                  <c:v>4.78</c:v>
                </c:pt>
                <c:pt idx="479">
                  <c:v>4.79</c:v>
                </c:pt>
                <c:pt idx="480">
                  <c:v>4.8</c:v>
                </c:pt>
                <c:pt idx="481">
                  <c:v>4.8099999999999996</c:v>
                </c:pt>
                <c:pt idx="482">
                  <c:v>4.82</c:v>
                </c:pt>
                <c:pt idx="483">
                  <c:v>4.83</c:v>
                </c:pt>
                <c:pt idx="484">
                  <c:v>4.84</c:v>
                </c:pt>
                <c:pt idx="485">
                  <c:v>4.8499999999999996</c:v>
                </c:pt>
                <c:pt idx="486">
                  <c:v>4.8600000000000003</c:v>
                </c:pt>
                <c:pt idx="487">
                  <c:v>4.87</c:v>
                </c:pt>
                <c:pt idx="488">
                  <c:v>4.88</c:v>
                </c:pt>
                <c:pt idx="489">
                  <c:v>4.8899999999999997</c:v>
                </c:pt>
                <c:pt idx="490">
                  <c:v>4.9000000000000004</c:v>
                </c:pt>
                <c:pt idx="491">
                  <c:v>4.91</c:v>
                </c:pt>
                <c:pt idx="492">
                  <c:v>4.92</c:v>
                </c:pt>
                <c:pt idx="493">
                  <c:v>4.93</c:v>
                </c:pt>
                <c:pt idx="494">
                  <c:v>4.9400000000000004</c:v>
                </c:pt>
                <c:pt idx="495">
                  <c:v>4.95</c:v>
                </c:pt>
                <c:pt idx="496">
                  <c:v>4.96</c:v>
                </c:pt>
                <c:pt idx="497">
                  <c:v>4.97</c:v>
                </c:pt>
                <c:pt idx="498">
                  <c:v>4.9800000000000004</c:v>
                </c:pt>
                <c:pt idx="499">
                  <c:v>4.99</c:v>
                </c:pt>
                <c:pt idx="500">
                  <c:v>5</c:v>
                </c:pt>
              </c:numCache>
            </c:numRef>
          </c:cat>
          <c:val>
            <c:numRef>
              <c:f>Sheet4!$B$2:$B$502</c:f>
              <c:numCache>
                <c:formatCode>General</c:formatCode>
                <c:ptCount val="501"/>
                <c:pt idx="0">
                  <c:v>0</c:v>
                </c:pt>
                <c:pt idx="1">
                  <c:v>4.99E-2</c:v>
                </c:pt>
                <c:pt idx="2">
                  <c:v>9.9600000000000008E-2</c:v>
                </c:pt>
                <c:pt idx="3">
                  <c:v>0.14909999999999998</c:v>
                </c:pt>
                <c:pt idx="4">
                  <c:v>0.19839999999999999</c:v>
                </c:pt>
                <c:pt idx="5">
                  <c:v>0.24750000000000003</c:v>
                </c:pt>
                <c:pt idx="6">
                  <c:v>0.2964</c:v>
                </c:pt>
                <c:pt idx="7">
                  <c:v>0.34510000000000002</c:v>
                </c:pt>
                <c:pt idx="8">
                  <c:v>0.39360000000000001</c:v>
                </c:pt>
                <c:pt idx="9">
                  <c:v>0.44190000000000002</c:v>
                </c:pt>
                <c:pt idx="10">
                  <c:v>0.49000000000000005</c:v>
                </c:pt>
                <c:pt idx="11">
                  <c:v>0.53789999999999993</c:v>
                </c:pt>
                <c:pt idx="12">
                  <c:v>0.58560000000000001</c:v>
                </c:pt>
                <c:pt idx="13">
                  <c:v>0.6331</c:v>
                </c:pt>
                <c:pt idx="14">
                  <c:v>0.68040000000000012</c:v>
                </c:pt>
                <c:pt idx="15">
                  <c:v>0.72749999999999992</c:v>
                </c:pt>
                <c:pt idx="16">
                  <c:v>0.77439999999999998</c:v>
                </c:pt>
                <c:pt idx="17">
                  <c:v>0.82110000000000005</c:v>
                </c:pt>
                <c:pt idx="18">
                  <c:v>0.86760000000000004</c:v>
                </c:pt>
                <c:pt idx="19">
                  <c:v>0.91389999999999993</c:v>
                </c:pt>
                <c:pt idx="20">
                  <c:v>0.96</c:v>
                </c:pt>
                <c:pt idx="21">
                  <c:v>1.0059</c:v>
                </c:pt>
                <c:pt idx="22">
                  <c:v>1.0516000000000001</c:v>
                </c:pt>
                <c:pt idx="23">
                  <c:v>1.0971</c:v>
                </c:pt>
                <c:pt idx="24">
                  <c:v>1.1423999999999999</c:v>
                </c:pt>
                <c:pt idx="25">
                  <c:v>1.1875</c:v>
                </c:pt>
                <c:pt idx="26">
                  <c:v>1.2324000000000002</c:v>
                </c:pt>
                <c:pt idx="27">
                  <c:v>1.2771000000000001</c:v>
                </c:pt>
                <c:pt idx="28">
                  <c:v>1.3216000000000001</c:v>
                </c:pt>
                <c:pt idx="29">
                  <c:v>1.3658999999999999</c:v>
                </c:pt>
                <c:pt idx="30">
                  <c:v>1.41</c:v>
                </c:pt>
                <c:pt idx="31">
                  <c:v>1.4539000000000002</c:v>
                </c:pt>
                <c:pt idx="32">
                  <c:v>1.4976</c:v>
                </c:pt>
                <c:pt idx="33">
                  <c:v>1.5411000000000001</c:v>
                </c:pt>
                <c:pt idx="34">
                  <c:v>1.5844000000000003</c:v>
                </c:pt>
                <c:pt idx="35">
                  <c:v>1.6274999999999999</c:v>
                </c:pt>
                <c:pt idx="36">
                  <c:v>1.6703999999999999</c:v>
                </c:pt>
                <c:pt idx="37">
                  <c:v>1.7130999999999998</c:v>
                </c:pt>
                <c:pt idx="38">
                  <c:v>1.7556</c:v>
                </c:pt>
                <c:pt idx="39">
                  <c:v>1.7979000000000003</c:v>
                </c:pt>
                <c:pt idx="40">
                  <c:v>1.8399999999999999</c:v>
                </c:pt>
                <c:pt idx="41">
                  <c:v>1.8818999999999999</c:v>
                </c:pt>
                <c:pt idx="42">
                  <c:v>1.9236</c:v>
                </c:pt>
                <c:pt idx="43">
                  <c:v>1.9651000000000001</c:v>
                </c:pt>
                <c:pt idx="44">
                  <c:v>2.0063999999999997</c:v>
                </c:pt>
                <c:pt idx="45">
                  <c:v>2.0474999999999999</c:v>
                </c:pt>
                <c:pt idx="46">
                  <c:v>2.0884</c:v>
                </c:pt>
                <c:pt idx="47">
                  <c:v>2.1291000000000002</c:v>
                </c:pt>
                <c:pt idx="48">
                  <c:v>2.1695999999999995</c:v>
                </c:pt>
                <c:pt idx="49">
                  <c:v>2.2098999999999998</c:v>
                </c:pt>
                <c:pt idx="50">
                  <c:v>2.25</c:v>
                </c:pt>
                <c:pt idx="51">
                  <c:v>2.2899000000000003</c:v>
                </c:pt>
                <c:pt idx="52">
                  <c:v>2.3296000000000001</c:v>
                </c:pt>
                <c:pt idx="53">
                  <c:v>2.3691</c:v>
                </c:pt>
                <c:pt idx="54">
                  <c:v>2.4084000000000003</c:v>
                </c:pt>
                <c:pt idx="55">
                  <c:v>2.4475000000000002</c:v>
                </c:pt>
                <c:pt idx="56">
                  <c:v>2.4864000000000006</c:v>
                </c:pt>
                <c:pt idx="57">
                  <c:v>2.5250999999999997</c:v>
                </c:pt>
                <c:pt idx="58">
                  <c:v>2.5635999999999997</c:v>
                </c:pt>
                <c:pt idx="59">
                  <c:v>2.6019000000000001</c:v>
                </c:pt>
                <c:pt idx="60">
                  <c:v>2.64</c:v>
                </c:pt>
                <c:pt idx="61">
                  <c:v>2.6778999999999997</c:v>
                </c:pt>
                <c:pt idx="62">
                  <c:v>2.7155999999999998</c:v>
                </c:pt>
                <c:pt idx="63">
                  <c:v>2.7530999999999999</c:v>
                </c:pt>
                <c:pt idx="64">
                  <c:v>2.7904000000000004</c:v>
                </c:pt>
                <c:pt idx="65">
                  <c:v>2.8274999999999997</c:v>
                </c:pt>
                <c:pt idx="66">
                  <c:v>2.8643999999999998</c:v>
                </c:pt>
                <c:pt idx="67">
                  <c:v>2.9011</c:v>
                </c:pt>
                <c:pt idx="68">
                  <c:v>2.9376000000000002</c:v>
                </c:pt>
                <c:pt idx="69">
                  <c:v>2.9738999999999995</c:v>
                </c:pt>
                <c:pt idx="70">
                  <c:v>3.01</c:v>
                </c:pt>
                <c:pt idx="71">
                  <c:v>3.0459000000000001</c:v>
                </c:pt>
                <c:pt idx="72">
                  <c:v>3.0815999999999999</c:v>
                </c:pt>
                <c:pt idx="73">
                  <c:v>3.1170999999999998</c:v>
                </c:pt>
                <c:pt idx="74">
                  <c:v>3.1523999999999996</c:v>
                </c:pt>
                <c:pt idx="75">
                  <c:v>3.1875</c:v>
                </c:pt>
                <c:pt idx="76">
                  <c:v>3.2224000000000004</c:v>
                </c:pt>
                <c:pt idx="77">
                  <c:v>3.2571000000000003</c:v>
                </c:pt>
                <c:pt idx="78">
                  <c:v>3.2915999999999999</c:v>
                </c:pt>
                <c:pt idx="79">
                  <c:v>3.3259000000000003</c:v>
                </c:pt>
                <c:pt idx="80">
                  <c:v>3.3600000000000003</c:v>
                </c:pt>
                <c:pt idx="81">
                  <c:v>3.3939000000000004</c:v>
                </c:pt>
                <c:pt idx="82">
                  <c:v>3.4275999999999995</c:v>
                </c:pt>
                <c:pt idx="83">
                  <c:v>3.4610999999999996</c:v>
                </c:pt>
                <c:pt idx="84">
                  <c:v>3.4944000000000002</c:v>
                </c:pt>
                <c:pt idx="85">
                  <c:v>3.5275000000000003</c:v>
                </c:pt>
                <c:pt idx="86">
                  <c:v>3.5603999999999996</c:v>
                </c:pt>
                <c:pt idx="87">
                  <c:v>3.5930999999999997</c:v>
                </c:pt>
                <c:pt idx="88">
                  <c:v>3.6255999999999999</c:v>
                </c:pt>
                <c:pt idx="89">
                  <c:v>3.6579000000000002</c:v>
                </c:pt>
                <c:pt idx="90">
                  <c:v>3.69</c:v>
                </c:pt>
                <c:pt idx="91">
                  <c:v>3.7219000000000002</c:v>
                </c:pt>
                <c:pt idx="92">
                  <c:v>3.7536</c:v>
                </c:pt>
                <c:pt idx="93">
                  <c:v>3.7851000000000004</c:v>
                </c:pt>
                <c:pt idx="94">
                  <c:v>3.8163999999999993</c:v>
                </c:pt>
                <c:pt idx="95">
                  <c:v>3.8474999999999997</c:v>
                </c:pt>
                <c:pt idx="96">
                  <c:v>3.8784000000000001</c:v>
                </c:pt>
                <c:pt idx="97">
                  <c:v>3.9091</c:v>
                </c:pt>
                <c:pt idx="98">
                  <c:v>3.9395999999999995</c:v>
                </c:pt>
                <c:pt idx="99">
                  <c:v>3.9698999999999995</c:v>
                </c:pt>
                <c:pt idx="100">
                  <c:v>4</c:v>
                </c:pt>
                <c:pt idx="101">
                  <c:v>4.0299000000000005</c:v>
                </c:pt>
                <c:pt idx="102">
                  <c:v>4.0595999999999997</c:v>
                </c:pt>
                <c:pt idx="103">
                  <c:v>4.0891000000000002</c:v>
                </c:pt>
                <c:pt idx="104">
                  <c:v>4.1184000000000003</c:v>
                </c:pt>
                <c:pt idx="105">
                  <c:v>4.1475</c:v>
                </c:pt>
                <c:pt idx="106">
                  <c:v>4.1764000000000001</c:v>
                </c:pt>
                <c:pt idx="107">
                  <c:v>4.2051000000000007</c:v>
                </c:pt>
                <c:pt idx="108">
                  <c:v>4.2336</c:v>
                </c:pt>
                <c:pt idx="109">
                  <c:v>4.2619000000000007</c:v>
                </c:pt>
                <c:pt idx="110">
                  <c:v>4.29</c:v>
                </c:pt>
                <c:pt idx="111">
                  <c:v>4.3179000000000007</c:v>
                </c:pt>
                <c:pt idx="112">
                  <c:v>4.3456000000000001</c:v>
                </c:pt>
                <c:pt idx="113">
                  <c:v>4.3731</c:v>
                </c:pt>
                <c:pt idx="114">
                  <c:v>4.4003999999999994</c:v>
                </c:pt>
                <c:pt idx="115">
                  <c:v>4.4274999999999993</c:v>
                </c:pt>
                <c:pt idx="116">
                  <c:v>4.4543999999999997</c:v>
                </c:pt>
                <c:pt idx="117">
                  <c:v>4.4810999999999996</c:v>
                </c:pt>
                <c:pt idx="118">
                  <c:v>4.5075999999999992</c:v>
                </c:pt>
                <c:pt idx="119">
                  <c:v>4.5339</c:v>
                </c:pt>
                <c:pt idx="120">
                  <c:v>4.5599999999999996</c:v>
                </c:pt>
                <c:pt idx="121">
                  <c:v>4.5858999999999996</c:v>
                </c:pt>
                <c:pt idx="122">
                  <c:v>4.6115999999999993</c:v>
                </c:pt>
                <c:pt idx="123">
                  <c:v>4.6371000000000002</c:v>
                </c:pt>
                <c:pt idx="124">
                  <c:v>4.6623999999999999</c:v>
                </c:pt>
                <c:pt idx="125">
                  <c:v>4.6875</c:v>
                </c:pt>
                <c:pt idx="126">
                  <c:v>4.7124000000000006</c:v>
                </c:pt>
                <c:pt idx="127">
                  <c:v>4.7370999999999999</c:v>
                </c:pt>
                <c:pt idx="128">
                  <c:v>4.7616000000000005</c:v>
                </c:pt>
                <c:pt idx="129">
                  <c:v>4.7858999999999998</c:v>
                </c:pt>
                <c:pt idx="130">
                  <c:v>4.8100000000000005</c:v>
                </c:pt>
                <c:pt idx="131">
                  <c:v>4.8338999999999999</c:v>
                </c:pt>
                <c:pt idx="132">
                  <c:v>4.8576000000000006</c:v>
                </c:pt>
                <c:pt idx="133">
                  <c:v>4.8811</c:v>
                </c:pt>
                <c:pt idx="134">
                  <c:v>4.9044000000000008</c:v>
                </c:pt>
                <c:pt idx="135">
                  <c:v>4.9275000000000002</c:v>
                </c:pt>
                <c:pt idx="136">
                  <c:v>4.9504000000000001</c:v>
                </c:pt>
                <c:pt idx="137">
                  <c:v>4.9731000000000005</c:v>
                </c:pt>
                <c:pt idx="138">
                  <c:v>4.9955999999999996</c:v>
                </c:pt>
                <c:pt idx="139">
                  <c:v>5.0178999999999991</c:v>
                </c:pt>
                <c:pt idx="140">
                  <c:v>5.04</c:v>
                </c:pt>
                <c:pt idx="141">
                  <c:v>5.0618999999999996</c:v>
                </c:pt>
                <c:pt idx="142">
                  <c:v>5.0835999999999997</c:v>
                </c:pt>
                <c:pt idx="143">
                  <c:v>5.1050999999999993</c:v>
                </c:pt>
                <c:pt idx="144">
                  <c:v>5.1264000000000003</c:v>
                </c:pt>
                <c:pt idx="145">
                  <c:v>5.1475</c:v>
                </c:pt>
                <c:pt idx="146">
                  <c:v>5.1684000000000001</c:v>
                </c:pt>
                <c:pt idx="147">
                  <c:v>5.1890999999999998</c:v>
                </c:pt>
                <c:pt idx="148">
                  <c:v>5.2096</c:v>
                </c:pt>
                <c:pt idx="149">
                  <c:v>5.2298999999999998</c:v>
                </c:pt>
                <c:pt idx="150">
                  <c:v>5.25</c:v>
                </c:pt>
                <c:pt idx="151">
                  <c:v>5.2699000000000007</c:v>
                </c:pt>
                <c:pt idx="152">
                  <c:v>5.2896000000000001</c:v>
                </c:pt>
                <c:pt idx="153">
                  <c:v>5.3091000000000008</c:v>
                </c:pt>
                <c:pt idx="154">
                  <c:v>5.3284000000000002</c:v>
                </c:pt>
                <c:pt idx="155">
                  <c:v>5.3475000000000001</c:v>
                </c:pt>
                <c:pt idx="156">
                  <c:v>5.3664000000000005</c:v>
                </c:pt>
                <c:pt idx="157">
                  <c:v>5.3851000000000004</c:v>
                </c:pt>
                <c:pt idx="158">
                  <c:v>5.4036</c:v>
                </c:pt>
                <c:pt idx="159">
                  <c:v>5.4219000000000008</c:v>
                </c:pt>
                <c:pt idx="160">
                  <c:v>5.44</c:v>
                </c:pt>
                <c:pt idx="161">
                  <c:v>5.4579000000000004</c:v>
                </c:pt>
                <c:pt idx="162">
                  <c:v>5.4756</c:v>
                </c:pt>
                <c:pt idx="163">
                  <c:v>5.4931000000000001</c:v>
                </c:pt>
                <c:pt idx="164">
                  <c:v>5.5103999999999997</c:v>
                </c:pt>
                <c:pt idx="165">
                  <c:v>5.5274999999999999</c:v>
                </c:pt>
                <c:pt idx="166">
                  <c:v>5.5443999999999996</c:v>
                </c:pt>
                <c:pt idx="167">
                  <c:v>5.5610999999999997</c:v>
                </c:pt>
                <c:pt idx="168">
                  <c:v>5.5775999999999994</c:v>
                </c:pt>
                <c:pt idx="169">
                  <c:v>5.5938999999999997</c:v>
                </c:pt>
                <c:pt idx="170">
                  <c:v>5.6099999999999994</c:v>
                </c:pt>
                <c:pt idx="171">
                  <c:v>5.6258999999999997</c:v>
                </c:pt>
                <c:pt idx="172">
                  <c:v>5.6415999999999995</c:v>
                </c:pt>
                <c:pt idx="173">
                  <c:v>5.6570999999999998</c:v>
                </c:pt>
                <c:pt idx="174">
                  <c:v>5.6723999999999997</c:v>
                </c:pt>
                <c:pt idx="175">
                  <c:v>5.6875</c:v>
                </c:pt>
                <c:pt idx="176">
                  <c:v>5.7024000000000008</c:v>
                </c:pt>
                <c:pt idx="177">
                  <c:v>5.7171000000000003</c:v>
                </c:pt>
                <c:pt idx="178">
                  <c:v>5.7316000000000003</c:v>
                </c:pt>
                <c:pt idx="179">
                  <c:v>5.7458999999999998</c:v>
                </c:pt>
                <c:pt idx="180">
                  <c:v>5.7600000000000007</c:v>
                </c:pt>
                <c:pt idx="181">
                  <c:v>5.7739000000000003</c:v>
                </c:pt>
                <c:pt idx="182">
                  <c:v>5.7876000000000003</c:v>
                </c:pt>
                <c:pt idx="183">
                  <c:v>5.8010999999999999</c:v>
                </c:pt>
                <c:pt idx="184">
                  <c:v>5.8144000000000009</c:v>
                </c:pt>
                <c:pt idx="185">
                  <c:v>5.8274999999999997</c:v>
                </c:pt>
                <c:pt idx="186">
                  <c:v>5.8404000000000007</c:v>
                </c:pt>
                <c:pt idx="187">
                  <c:v>5.8531000000000004</c:v>
                </c:pt>
                <c:pt idx="188">
                  <c:v>5.8655999999999997</c:v>
                </c:pt>
                <c:pt idx="189">
                  <c:v>5.8778999999999995</c:v>
                </c:pt>
                <c:pt idx="190">
                  <c:v>5.89</c:v>
                </c:pt>
                <c:pt idx="191">
                  <c:v>5.9018999999999995</c:v>
                </c:pt>
                <c:pt idx="192">
                  <c:v>5.9135999999999997</c:v>
                </c:pt>
                <c:pt idx="193">
                  <c:v>5.9250999999999996</c:v>
                </c:pt>
                <c:pt idx="194">
                  <c:v>5.9363999999999999</c:v>
                </c:pt>
                <c:pt idx="195">
                  <c:v>5.9474999999999998</c:v>
                </c:pt>
                <c:pt idx="196">
                  <c:v>5.9584000000000001</c:v>
                </c:pt>
                <c:pt idx="197">
                  <c:v>5.9690999999999992</c:v>
                </c:pt>
                <c:pt idx="198">
                  <c:v>5.9795999999999996</c:v>
                </c:pt>
                <c:pt idx="199">
                  <c:v>5.9898999999999996</c:v>
                </c:pt>
                <c:pt idx="200">
                  <c:v>6</c:v>
                </c:pt>
                <c:pt idx="201">
                  <c:v>6.0099</c:v>
                </c:pt>
                <c:pt idx="202">
                  <c:v>6.0195999999999996</c:v>
                </c:pt>
                <c:pt idx="203">
                  <c:v>6.0290999999999997</c:v>
                </c:pt>
                <c:pt idx="204">
                  <c:v>6.0384000000000002</c:v>
                </c:pt>
                <c:pt idx="205">
                  <c:v>6.0474999999999994</c:v>
                </c:pt>
                <c:pt idx="206">
                  <c:v>6.0564</c:v>
                </c:pt>
                <c:pt idx="207">
                  <c:v>6.0651000000000002</c:v>
                </c:pt>
                <c:pt idx="208">
                  <c:v>6.0735999999999999</c:v>
                </c:pt>
                <c:pt idx="209">
                  <c:v>6.0819000000000001</c:v>
                </c:pt>
                <c:pt idx="210">
                  <c:v>6.09</c:v>
                </c:pt>
                <c:pt idx="211">
                  <c:v>6.0979000000000001</c:v>
                </c:pt>
                <c:pt idx="212">
                  <c:v>6.1055999999999999</c:v>
                </c:pt>
                <c:pt idx="213">
                  <c:v>6.1131000000000002</c:v>
                </c:pt>
                <c:pt idx="214">
                  <c:v>6.1204000000000001</c:v>
                </c:pt>
                <c:pt idx="215">
                  <c:v>6.1274999999999995</c:v>
                </c:pt>
                <c:pt idx="216">
                  <c:v>6.1344000000000003</c:v>
                </c:pt>
                <c:pt idx="217">
                  <c:v>6.1410999999999998</c:v>
                </c:pt>
                <c:pt idx="218">
                  <c:v>6.1475999999999997</c:v>
                </c:pt>
                <c:pt idx="219">
                  <c:v>6.1539000000000001</c:v>
                </c:pt>
                <c:pt idx="220">
                  <c:v>6.16</c:v>
                </c:pt>
                <c:pt idx="221">
                  <c:v>6.1658999999999997</c:v>
                </c:pt>
                <c:pt idx="222">
                  <c:v>6.1715999999999998</c:v>
                </c:pt>
                <c:pt idx="223">
                  <c:v>6.1771000000000003</c:v>
                </c:pt>
                <c:pt idx="224">
                  <c:v>6.1824000000000003</c:v>
                </c:pt>
                <c:pt idx="225">
                  <c:v>6.1875</c:v>
                </c:pt>
                <c:pt idx="226">
                  <c:v>6.1924000000000001</c:v>
                </c:pt>
                <c:pt idx="227">
                  <c:v>6.1970999999999998</c:v>
                </c:pt>
                <c:pt idx="228">
                  <c:v>6.2016</c:v>
                </c:pt>
                <c:pt idx="229">
                  <c:v>6.2058999999999997</c:v>
                </c:pt>
                <c:pt idx="230">
                  <c:v>6.21</c:v>
                </c:pt>
                <c:pt idx="231">
                  <c:v>6.2138999999999998</c:v>
                </c:pt>
                <c:pt idx="232">
                  <c:v>6.2176</c:v>
                </c:pt>
                <c:pt idx="233">
                  <c:v>6.2210999999999999</c:v>
                </c:pt>
                <c:pt idx="234">
                  <c:v>6.2244000000000002</c:v>
                </c:pt>
                <c:pt idx="235">
                  <c:v>6.2275</c:v>
                </c:pt>
                <c:pt idx="236">
                  <c:v>6.2304000000000004</c:v>
                </c:pt>
                <c:pt idx="237">
                  <c:v>6.2331000000000003</c:v>
                </c:pt>
                <c:pt idx="238">
                  <c:v>6.2355999999999998</c:v>
                </c:pt>
                <c:pt idx="239">
                  <c:v>6.2378999999999998</c:v>
                </c:pt>
                <c:pt idx="240">
                  <c:v>6.24</c:v>
                </c:pt>
                <c:pt idx="241">
                  <c:v>6.2419000000000002</c:v>
                </c:pt>
                <c:pt idx="242">
                  <c:v>6.2435999999999998</c:v>
                </c:pt>
                <c:pt idx="243">
                  <c:v>6.2450999999999999</c:v>
                </c:pt>
                <c:pt idx="244">
                  <c:v>6.2464000000000004</c:v>
                </c:pt>
                <c:pt idx="245">
                  <c:v>6.2474999999999996</c:v>
                </c:pt>
                <c:pt idx="246">
                  <c:v>6.2484000000000002</c:v>
                </c:pt>
                <c:pt idx="247">
                  <c:v>6.2491000000000003</c:v>
                </c:pt>
                <c:pt idx="248">
                  <c:v>6.2496</c:v>
                </c:pt>
                <c:pt idx="249">
                  <c:v>6.2499000000000002</c:v>
                </c:pt>
                <c:pt idx="250">
                  <c:v>6.25</c:v>
                </c:pt>
                <c:pt idx="251">
                  <c:v>6.2499000000000002</c:v>
                </c:pt>
                <c:pt idx="252">
                  <c:v>6.2496</c:v>
                </c:pt>
                <c:pt idx="253">
                  <c:v>6.2491000000000003</c:v>
                </c:pt>
                <c:pt idx="254">
                  <c:v>6.2484000000000002</c:v>
                </c:pt>
                <c:pt idx="255">
                  <c:v>6.2474999999999996</c:v>
                </c:pt>
                <c:pt idx="256">
                  <c:v>6.2464000000000004</c:v>
                </c:pt>
                <c:pt idx="257">
                  <c:v>6.2450999999999999</c:v>
                </c:pt>
                <c:pt idx="258">
                  <c:v>6.2435999999999998</c:v>
                </c:pt>
                <c:pt idx="259">
                  <c:v>6.2419000000000002</c:v>
                </c:pt>
                <c:pt idx="260">
                  <c:v>6.24</c:v>
                </c:pt>
                <c:pt idx="261">
                  <c:v>6.2378999999999998</c:v>
                </c:pt>
                <c:pt idx="262">
                  <c:v>6.2355999999999998</c:v>
                </c:pt>
                <c:pt idx="263">
                  <c:v>6.2331000000000003</c:v>
                </c:pt>
                <c:pt idx="264">
                  <c:v>6.2304000000000004</c:v>
                </c:pt>
                <c:pt idx="265">
                  <c:v>6.2275</c:v>
                </c:pt>
                <c:pt idx="266">
                  <c:v>6.2244000000000002</c:v>
                </c:pt>
                <c:pt idx="267">
                  <c:v>6.2210999999999999</c:v>
                </c:pt>
                <c:pt idx="268">
                  <c:v>6.2176</c:v>
                </c:pt>
                <c:pt idx="269">
                  <c:v>6.2138999999999998</c:v>
                </c:pt>
                <c:pt idx="270">
                  <c:v>6.21</c:v>
                </c:pt>
                <c:pt idx="271">
                  <c:v>6.2058999999999997</c:v>
                </c:pt>
                <c:pt idx="272">
                  <c:v>6.2016</c:v>
                </c:pt>
                <c:pt idx="273">
                  <c:v>6.1970999999999998</c:v>
                </c:pt>
                <c:pt idx="274">
                  <c:v>6.1924000000000001</c:v>
                </c:pt>
                <c:pt idx="275">
                  <c:v>6.1875</c:v>
                </c:pt>
                <c:pt idx="276">
                  <c:v>6.1824000000000003</c:v>
                </c:pt>
                <c:pt idx="277">
                  <c:v>6.1771000000000003</c:v>
                </c:pt>
                <c:pt idx="278">
                  <c:v>6.1715999999999998</c:v>
                </c:pt>
                <c:pt idx="279">
                  <c:v>6.1658999999999997</c:v>
                </c:pt>
                <c:pt idx="280">
                  <c:v>6.16</c:v>
                </c:pt>
                <c:pt idx="281">
                  <c:v>6.1539000000000001</c:v>
                </c:pt>
                <c:pt idx="282">
                  <c:v>6.1475999999999997</c:v>
                </c:pt>
                <c:pt idx="283">
                  <c:v>6.1410999999999998</c:v>
                </c:pt>
                <c:pt idx="284">
                  <c:v>6.1344000000000003</c:v>
                </c:pt>
                <c:pt idx="285">
                  <c:v>6.1274999999999995</c:v>
                </c:pt>
                <c:pt idx="286">
                  <c:v>6.1204000000000001</c:v>
                </c:pt>
                <c:pt idx="287">
                  <c:v>6.1131000000000002</c:v>
                </c:pt>
                <c:pt idx="288">
                  <c:v>6.1055999999999999</c:v>
                </c:pt>
                <c:pt idx="289">
                  <c:v>6.0979000000000001</c:v>
                </c:pt>
                <c:pt idx="290">
                  <c:v>6.09</c:v>
                </c:pt>
                <c:pt idx="291">
                  <c:v>6.0819000000000001</c:v>
                </c:pt>
                <c:pt idx="292">
                  <c:v>6.0735999999999999</c:v>
                </c:pt>
                <c:pt idx="293">
                  <c:v>6.0651000000000002</c:v>
                </c:pt>
                <c:pt idx="294">
                  <c:v>6.0564</c:v>
                </c:pt>
                <c:pt idx="295">
                  <c:v>6.0474999999999994</c:v>
                </c:pt>
                <c:pt idx="296">
                  <c:v>6.0384000000000002</c:v>
                </c:pt>
                <c:pt idx="297">
                  <c:v>6.0290999999999997</c:v>
                </c:pt>
                <c:pt idx="298">
                  <c:v>6.0195999999999996</c:v>
                </c:pt>
                <c:pt idx="299">
                  <c:v>6.0099</c:v>
                </c:pt>
                <c:pt idx="300">
                  <c:v>6</c:v>
                </c:pt>
                <c:pt idx="301">
                  <c:v>5.9898999999999996</c:v>
                </c:pt>
                <c:pt idx="302">
                  <c:v>5.9795999999999996</c:v>
                </c:pt>
                <c:pt idx="303">
                  <c:v>5.9690999999999992</c:v>
                </c:pt>
                <c:pt idx="304">
                  <c:v>5.9584000000000001</c:v>
                </c:pt>
                <c:pt idx="305">
                  <c:v>5.9474999999999998</c:v>
                </c:pt>
                <c:pt idx="306">
                  <c:v>5.9363999999999999</c:v>
                </c:pt>
                <c:pt idx="307">
                  <c:v>5.9250999999999996</c:v>
                </c:pt>
                <c:pt idx="308">
                  <c:v>5.9135999999999997</c:v>
                </c:pt>
                <c:pt idx="309">
                  <c:v>5.9018999999999995</c:v>
                </c:pt>
                <c:pt idx="310">
                  <c:v>5.89</c:v>
                </c:pt>
                <c:pt idx="311">
                  <c:v>5.8778999999999995</c:v>
                </c:pt>
                <c:pt idx="312">
                  <c:v>5.8655999999999997</c:v>
                </c:pt>
                <c:pt idx="313">
                  <c:v>5.8531000000000004</c:v>
                </c:pt>
                <c:pt idx="314">
                  <c:v>5.8404000000000007</c:v>
                </c:pt>
                <c:pt idx="315">
                  <c:v>5.8274999999999997</c:v>
                </c:pt>
                <c:pt idx="316">
                  <c:v>5.8144000000000009</c:v>
                </c:pt>
                <c:pt idx="317">
                  <c:v>5.8010999999999999</c:v>
                </c:pt>
                <c:pt idx="318">
                  <c:v>5.7876000000000003</c:v>
                </c:pt>
                <c:pt idx="319">
                  <c:v>5.7739000000000003</c:v>
                </c:pt>
                <c:pt idx="320">
                  <c:v>5.7600000000000007</c:v>
                </c:pt>
                <c:pt idx="321">
                  <c:v>5.7458999999999998</c:v>
                </c:pt>
                <c:pt idx="322">
                  <c:v>5.7316000000000003</c:v>
                </c:pt>
                <c:pt idx="323">
                  <c:v>5.7171000000000003</c:v>
                </c:pt>
                <c:pt idx="324">
                  <c:v>5.7024000000000008</c:v>
                </c:pt>
                <c:pt idx="325">
                  <c:v>5.6875</c:v>
                </c:pt>
                <c:pt idx="326">
                  <c:v>5.6723999999999997</c:v>
                </c:pt>
                <c:pt idx="327">
                  <c:v>5.6570999999999998</c:v>
                </c:pt>
                <c:pt idx="328">
                  <c:v>5.6415999999999995</c:v>
                </c:pt>
                <c:pt idx="329">
                  <c:v>5.6258999999999997</c:v>
                </c:pt>
                <c:pt idx="330">
                  <c:v>5.6099999999999994</c:v>
                </c:pt>
                <c:pt idx="331">
                  <c:v>5.5938999999999997</c:v>
                </c:pt>
                <c:pt idx="332">
                  <c:v>5.5775999999999994</c:v>
                </c:pt>
                <c:pt idx="333">
                  <c:v>5.5610999999999997</c:v>
                </c:pt>
                <c:pt idx="334">
                  <c:v>5.5443999999999996</c:v>
                </c:pt>
                <c:pt idx="335">
                  <c:v>5.5274999999999999</c:v>
                </c:pt>
                <c:pt idx="336">
                  <c:v>5.5103999999999997</c:v>
                </c:pt>
                <c:pt idx="337">
                  <c:v>5.4931000000000001</c:v>
                </c:pt>
                <c:pt idx="338">
                  <c:v>5.4756</c:v>
                </c:pt>
                <c:pt idx="339">
                  <c:v>5.4579000000000004</c:v>
                </c:pt>
                <c:pt idx="340">
                  <c:v>5.44</c:v>
                </c:pt>
                <c:pt idx="341">
                  <c:v>5.4219000000000008</c:v>
                </c:pt>
                <c:pt idx="342">
                  <c:v>5.4036</c:v>
                </c:pt>
                <c:pt idx="343">
                  <c:v>5.3851000000000004</c:v>
                </c:pt>
                <c:pt idx="344">
                  <c:v>5.3664000000000005</c:v>
                </c:pt>
                <c:pt idx="345">
                  <c:v>5.3475000000000001</c:v>
                </c:pt>
                <c:pt idx="346">
                  <c:v>5.3284000000000002</c:v>
                </c:pt>
                <c:pt idx="347">
                  <c:v>5.3091000000000008</c:v>
                </c:pt>
                <c:pt idx="348">
                  <c:v>5.2896000000000001</c:v>
                </c:pt>
                <c:pt idx="349">
                  <c:v>5.2699000000000007</c:v>
                </c:pt>
                <c:pt idx="350">
                  <c:v>5.25</c:v>
                </c:pt>
                <c:pt idx="351">
                  <c:v>5.2298999999999998</c:v>
                </c:pt>
                <c:pt idx="352">
                  <c:v>5.2096</c:v>
                </c:pt>
                <c:pt idx="353">
                  <c:v>5.1890999999999998</c:v>
                </c:pt>
                <c:pt idx="354">
                  <c:v>5.1684000000000001</c:v>
                </c:pt>
                <c:pt idx="355">
                  <c:v>5.1475</c:v>
                </c:pt>
                <c:pt idx="356">
                  <c:v>5.1264000000000003</c:v>
                </c:pt>
                <c:pt idx="357">
                  <c:v>5.1050999999999993</c:v>
                </c:pt>
                <c:pt idx="358">
                  <c:v>5.0835999999999997</c:v>
                </c:pt>
                <c:pt idx="359">
                  <c:v>5.0618999999999996</c:v>
                </c:pt>
                <c:pt idx="360">
                  <c:v>5.04</c:v>
                </c:pt>
                <c:pt idx="361">
                  <c:v>5.0178999999999991</c:v>
                </c:pt>
                <c:pt idx="362">
                  <c:v>4.9955999999999996</c:v>
                </c:pt>
                <c:pt idx="363">
                  <c:v>4.9731000000000005</c:v>
                </c:pt>
                <c:pt idx="364">
                  <c:v>4.9504000000000001</c:v>
                </c:pt>
                <c:pt idx="365">
                  <c:v>4.9275000000000002</c:v>
                </c:pt>
                <c:pt idx="366">
                  <c:v>4.9044000000000008</c:v>
                </c:pt>
                <c:pt idx="367">
                  <c:v>4.8811</c:v>
                </c:pt>
                <c:pt idx="368">
                  <c:v>4.8576000000000006</c:v>
                </c:pt>
                <c:pt idx="369">
                  <c:v>4.8338999999999999</c:v>
                </c:pt>
                <c:pt idx="370">
                  <c:v>4.8100000000000005</c:v>
                </c:pt>
                <c:pt idx="371">
                  <c:v>4.7858999999999998</c:v>
                </c:pt>
                <c:pt idx="372">
                  <c:v>4.7616000000000005</c:v>
                </c:pt>
                <c:pt idx="373">
                  <c:v>4.7370999999999999</c:v>
                </c:pt>
                <c:pt idx="374">
                  <c:v>4.7124000000000006</c:v>
                </c:pt>
                <c:pt idx="375">
                  <c:v>4.6875</c:v>
                </c:pt>
                <c:pt idx="376">
                  <c:v>4.6623999999999999</c:v>
                </c:pt>
                <c:pt idx="377">
                  <c:v>4.6371000000000002</c:v>
                </c:pt>
                <c:pt idx="378">
                  <c:v>4.6115999999999993</c:v>
                </c:pt>
                <c:pt idx="379">
                  <c:v>4.5858999999999996</c:v>
                </c:pt>
                <c:pt idx="380">
                  <c:v>4.5599999999999996</c:v>
                </c:pt>
                <c:pt idx="381">
                  <c:v>4.5339</c:v>
                </c:pt>
                <c:pt idx="382">
                  <c:v>4.5075999999999992</c:v>
                </c:pt>
                <c:pt idx="383">
                  <c:v>4.4810999999999996</c:v>
                </c:pt>
                <c:pt idx="384">
                  <c:v>4.4543999999999997</c:v>
                </c:pt>
                <c:pt idx="385">
                  <c:v>4.4274999999999993</c:v>
                </c:pt>
                <c:pt idx="386">
                  <c:v>4.4003999999999994</c:v>
                </c:pt>
                <c:pt idx="387">
                  <c:v>4.3731</c:v>
                </c:pt>
                <c:pt idx="388">
                  <c:v>4.3456000000000001</c:v>
                </c:pt>
                <c:pt idx="389">
                  <c:v>4.3179000000000007</c:v>
                </c:pt>
                <c:pt idx="390">
                  <c:v>4.29</c:v>
                </c:pt>
                <c:pt idx="391">
                  <c:v>4.2619000000000007</c:v>
                </c:pt>
                <c:pt idx="392">
                  <c:v>4.2336</c:v>
                </c:pt>
                <c:pt idx="393">
                  <c:v>4.2051000000000007</c:v>
                </c:pt>
                <c:pt idx="394">
                  <c:v>4.1764000000000001</c:v>
                </c:pt>
                <c:pt idx="395">
                  <c:v>4.1475</c:v>
                </c:pt>
                <c:pt idx="396">
                  <c:v>4.1184000000000003</c:v>
                </c:pt>
                <c:pt idx="397">
                  <c:v>4.0891000000000002</c:v>
                </c:pt>
                <c:pt idx="398">
                  <c:v>4.0595999999999997</c:v>
                </c:pt>
                <c:pt idx="399">
                  <c:v>4.0299000000000005</c:v>
                </c:pt>
                <c:pt idx="400">
                  <c:v>4</c:v>
                </c:pt>
                <c:pt idx="401">
                  <c:v>3.9698999999999995</c:v>
                </c:pt>
                <c:pt idx="402">
                  <c:v>3.9395999999999995</c:v>
                </c:pt>
                <c:pt idx="403">
                  <c:v>3.9091</c:v>
                </c:pt>
                <c:pt idx="404">
                  <c:v>3.8784000000000001</c:v>
                </c:pt>
                <c:pt idx="405">
                  <c:v>3.8474999999999997</c:v>
                </c:pt>
                <c:pt idx="406">
                  <c:v>3.8163999999999993</c:v>
                </c:pt>
                <c:pt idx="407">
                  <c:v>3.7851000000000004</c:v>
                </c:pt>
                <c:pt idx="408">
                  <c:v>3.7536</c:v>
                </c:pt>
                <c:pt idx="409">
                  <c:v>3.7219000000000002</c:v>
                </c:pt>
                <c:pt idx="410">
                  <c:v>3.69</c:v>
                </c:pt>
                <c:pt idx="411">
                  <c:v>3.6579000000000002</c:v>
                </c:pt>
                <c:pt idx="412">
                  <c:v>3.6255999999999999</c:v>
                </c:pt>
                <c:pt idx="413">
                  <c:v>3.5930999999999997</c:v>
                </c:pt>
                <c:pt idx="414">
                  <c:v>3.5603999999999996</c:v>
                </c:pt>
                <c:pt idx="415">
                  <c:v>3.5275000000000003</c:v>
                </c:pt>
                <c:pt idx="416">
                  <c:v>3.4944000000000002</c:v>
                </c:pt>
                <c:pt idx="417">
                  <c:v>3.4610999999999996</c:v>
                </c:pt>
                <c:pt idx="418">
                  <c:v>3.4275999999999995</c:v>
                </c:pt>
                <c:pt idx="419">
                  <c:v>3.3939000000000004</c:v>
                </c:pt>
                <c:pt idx="420">
                  <c:v>3.3600000000000003</c:v>
                </c:pt>
                <c:pt idx="421">
                  <c:v>3.3259000000000003</c:v>
                </c:pt>
                <c:pt idx="422">
                  <c:v>3.2915999999999999</c:v>
                </c:pt>
                <c:pt idx="423">
                  <c:v>3.2571000000000003</c:v>
                </c:pt>
                <c:pt idx="424">
                  <c:v>3.2224000000000004</c:v>
                </c:pt>
                <c:pt idx="425">
                  <c:v>3.1875</c:v>
                </c:pt>
                <c:pt idx="426">
                  <c:v>3.1523999999999996</c:v>
                </c:pt>
                <c:pt idx="427">
                  <c:v>3.1170999999999998</c:v>
                </c:pt>
                <c:pt idx="428">
                  <c:v>3.0815999999999999</c:v>
                </c:pt>
                <c:pt idx="429">
                  <c:v>3.0459000000000001</c:v>
                </c:pt>
                <c:pt idx="430">
                  <c:v>3.01</c:v>
                </c:pt>
                <c:pt idx="431">
                  <c:v>2.9738999999999995</c:v>
                </c:pt>
                <c:pt idx="432">
                  <c:v>2.9376000000000002</c:v>
                </c:pt>
                <c:pt idx="433">
                  <c:v>2.9011</c:v>
                </c:pt>
                <c:pt idx="434">
                  <c:v>2.8643999999999998</c:v>
                </c:pt>
                <c:pt idx="435">
                  <c:v>2.8274999999999997</c:v>
                </c:pt>
                <c:pt idx="436">
                  <c:v>2.7904000000000004</c:v>
                </c:pt>
                <c:pt idx="437">
                  <c:v>2.7530999999999999</c:v>
                </c:pt>
                <c:pt idx="438">
                  <c:v>2.7155999999999998</c:v>
                </c:pt>
                <c:pt idx="439">
                  <c:v>2.6778999999999997</c:v>
                </c:pt>
                <c:pt idx="440">
                  <c:v>2.64</c:v>
                </c:pt>
                <c:pt idx="441">
                  <c:v>2.6019000000000001</c:v>
                </c:pt>
                <c:pt idx="442">
                  <c:v>2.5635999999999997</c:v>
                </c:pt>
                <c:pt idx="443">
                  <c:v>2.5250999999999997</c:v>
                </c:pt>
                <c:pt idx="444">
                  <c:v>2.4864000000000006</c:v>
                </c:pt>
                <c:pt idx="445">
                  <c:v>2.4475000000000002</c:v>
                </c:pt>
                <c:pt idx="446">
                  <c:v>2.4084000000000003</c:v>
                </c:pt>
                <c:pt idx="447">
                  <c:v>2.3691</c:v>
                </c:pt>
                <c:pt idx="448">
                  <c:v>2.3296000000000001</c:v>
                </c:pt>
                <c:pt idx="449">
                  <c:v>2.2899000000000003</c:v>
                </c:pt>
                <c:pt idx="450">
                  <c:v>2.25</c:v>
                </c:pt>
                <c:pt idx="451">
                  <c:v>2.2098999999999998</c:v>
                </c:pt>
                <c:pt idx="452">
                  <c:v>2.1695999999999995</c:v>
                </c:pt>
                <c:pt idx="453">
                  <c:v>2.1291000000000002</c:v>
                </c:pt>
                <c:pt idx="454">
                  <c:v>2.0884</c:v>
                </c:pt>
                <c:pt idx="455">
                  <c:v>2.0474999999999999</c:v>
                </c:pt>
                <c:pt idx="456">
                  <c:v>2.0063999999999997</c:v>
                </c:pt>
                <c:pt idx="457">
                  <c:v>1.9651000000000001</c:v>
                </c:pt>
                <c:pt idx="458">
                  <c:v>1.9236</c:v>
                </c:pt>
                <c:pt idx="459">
                  <c:v>1.8818999999999999</c:v>
                </c:pt>
                <c:pt idx="460">
                  <c:v>1.8399999999999999</c:v>
                </c:pt>
                <c:pt idx="461">
                  <c:v>1.7979000000000003</c:v>
                </c:pt>
                <c:pt idx="462">
                  <c:v>1.7556</c:v>
                </c:pt>
                <c:pt idx="463">
                  <c:v>1.7130999999999998</c:v>
                </c:pt>
                <c:pt idx="464">
                  <c:v>1.6703999999999999</c:v>
                </c:pt>
                <c:pt idx="465">
                  <c:v>1.6274999999999999</c:v>
                </c:pt>
                <c:pt idx="466">
                  <c:v>1.5844000000000003</c:v>
                </c:pt>
                <c:pt idx="467">
                  <c:v>1.5411000000000001</c:v>
                </c:pt>
                <c:pt idx="468">
                  <c:v>1.4976</c:v>
                </c:pt>
                <c:pt idx="469">
                  <c:v>1.4539000000000002</c:v>
                </c:pt>
                <c:pt idx="470">
                  <c:v>1.41</c:v>
                </c:pt>
                <c:pt idx="471">
                  <c:v>1.3658999999999999</c:v>
                </c:pt>
                <c:pt idx="472">
                  <c:v>1.3216000000000001</c:v>
                </c:pt>
                <c:pt idx="473">
                  <c:v>1.2771000000000001</c:v>
                </c:pt>
                <c:pt idx="474">
                  <c:v>1.2324000000000002</c:v>
                </c:pt>
                <c:pt idx="475">
                  <c:v>1.1875</c:v>
                </c:pt>
                <c:pt idx="476">
                  <c:v>1.1423999999999999</c:v>
                </c:pt>
                <c:pt idx="477">
                  <c:v>1.0971</c:v>
                </c:pt>
                <c:pt idx="478">
                  <c:v>1.0516000000000001</c:v>
                </c:pt>
                <c:pt idx="479">
                  <c:v>1.0059</c:v>
                </c:pt>
                <c:pt idx="480">
                  <c:v>0.96</c:v>
                </c:pt>
                <c:pt idx="481">
                  <c:v>0.91389999999999993</c:v>
                </c:pt>
                <c:pt idx="482">
                  <c:v>0.86760000000000004</c:v>
                </c:pt>
                <c:pt idx="483">
                  <c:v>0.82110000000000005</c:v>
                </c:pt>
                <c:pt idx="484">
                  <c:v>0.77439999999999998</c:v>
                </c:pt>
                <c:pt idx="485">
                  <c:v>0.72749999999999992</c:v>
                </c:pt>
                <c:pt idx="486">
                  <c:v>0.68040000000000012</c:v>
                </c:pt>
                <c:pt idx="487">
                  <c:v>0.6331</c:v>
                </c:pt>
                <c:pt idx="488">
                  <c:v>0.58560000000000001</c:v>
                </c:pt>
                <c:pt idx="489">
                  <c:v>0.53789999999999993</c:v>
                </c:pt>
                <c:pt idx="490">
                  <c:v>0.49000000000000005</c:v>
                </c:pt>
                <c:pt idx="491">
                  <c:v>0.44190000000000002</c:v>
                </c:pt>
                <c:pt idx="492">
                  <c:v>0.39360000000000001</c:v>
                </c:pt>
                <c:pt idx="493">
                  <c:v>0.34510000000000002</c:v>
                </c:pt>
                <c:pt idx="494">
                  <c:v>0.2964</c:v>
                </c:pt>
                <c:pt idx="495">
                  <c:v>0.24750000000000003</c:v>
                </c:pt>
                <c:pt idx="496">
                  <c:v>0.19839999999999999</c:v>
                </c:pt>
                <c:pt idx="497">
                  <c:v>0.14909999999999998</c:v>
                </c:pt>
                <c:pt idx="498">
                  <c:v>9.9600000000000008E-2</c:v>
                </c:pt>
                <c:pt idx="499">
                  <c:v>4.99E-2</c:v>
                </c:pt>
                <c:pt idx="500">
                  <c:v>0</c:v>
                </c:pt>
              </c:numCache>
            </c:numRef>
          </c:val>
          <c:smooth val="0"/>
          <c:extLst>
            <c:ext xmlns:c16="http://schemas.microsoft.com/office/drawing/2014/chart" uri="{C3380CC4-5D6E-409C-BE32-E72D297353CC}">
              <c16:uniqueId val="{00000000-455D-45B3-8916-5695FCE8D98C}"/>
            </c:ext>
          </c:extLst>
        </c:ser>
        <c:ser>
          <c:idx val="1"/>
          <c:order val="1"/>
          <c:tx>
            <c:strRef>
              <c:f>Sheet4!$C$1</c:f>
              <c:strCache>
                <c:ptCount val="1"/>
                <c:pt idx="0">
                  <c:v>TC</c:v>
                </c:pt>
              </c:strCache>
            </c:strRef>
          </c:tx>
          <c:spPr>
            <a:ln w="31750" cap="rnd">
              <a:solidFill>
                <a:schemeClr val="accent2"/>
              </a:solidFill>
              <a:round/>
            </a:ln>
            <a:effectLst/>
          </c:spPr>
          <c:marker>
            <c:symbol val="none"/>
          </c:marker>
          <c:cat>
            <c:numRef>
              <c:f>Sheet4!$A$2:$A$502</c:f>
              <c:numCache>
                <c:formatCode>General</c:formatCode>
                <c:ptCount val="501"/>
                <c:pt idx="0">
                  <c:v>0</c:v>
                </c:pt>
                <c:pt idx="1">
                  <c:v>0.01</c:v>
                </c:pt>
                <c:pt idx="2">
                  <c:v>0.02</c:v>
                </c:pt>
                <c:pt idx="3">
                  <c:v>0.03</c:v>
                </c:pt>
                <c:pt idx="4">
                  <c:v>0.04</c:v>
                </c:pt>
                <c:pt idx="5">
                  <c:v>0.05</c:v>
                </c:pt>
                <c:pt idx="6">
                  <c:v>0.06</c:v>
                </c:pt>
                <c:pt idx="7">
                  <c:v>7.0000000000000007E-2</c:v>
                </c:pt>
                <c:pt idx="8">
                  <c:v>0.08</c:v>
                </c:pt>
                <c:pt idx="9">
                  <c:v>0.09</c:v>
                </c:pt>
                <c:pt idx="10">
                  <c:v>0.1</c:v>
                </c:pt>
                <c:pt idx="11">
                  <c:v>0.11</c:v>
                </c:pt>
                <c:pt idx="12">
                  <c:v>0.12</c:v>
                </c:pt>
                <c:pt idx="13">
                  <c:v>0.13</c:v>
                </c:pt>
                <c:pt idx="14">
                  <c:v>0.14000000000000001</c:v>
                </c:pt>
                <c:pt idx="15">
                  <c:v>0.15</c:v>
                </c:pt>
                <c:pt idx="16">
                  <c:v>0.16</c:v>
                </c:pt>
                <c:pt idx="17">
                  <c:v>0.17</c:v>
                </c:pt>
                <c:pt idx="18">
                  <c:v>0.18</c:v>
                </c:pt>
                <c:pt idx="19">
                  <c:v>0.19</c:v>
                </c:pt>
                <c:pt idx="20">
                  <c:v>0.2</c:v>
                </c:pt>
                <c:pt idx="21">
                  <c:v>0.21</c:v>
                </c:pt>
                <c:pt idx="22">
                  <c:v>0.22</c:v>
                </c:pt>
                <c:pt idx="23">
                  <c:v>0.23</c:v>
                </c:pt>
                <c:pt idx="24">
                  <c:v>0.24</c:v>
                </c:pt>
                <c:pt idx="25">
                  <c:v>0.25</c:v>
                </c:pt>
                <c:pt idx="26">
                  <c:v>0.26</c:v>
                </c:pt>
                <c:pt idx="27">
                  <c:v>0.27</c:v>
                </c:pt>
                <c:pt idx="28">
                  <c:v>0.28000000000000003</c:v>
                </c:pt>
                <c:pt idx="29">
                  <c:v>0.28999999999999998</c:v>
                </c:pt>
                <c:pt idx="30">
                  <c:v>0.3</c:v>
                </c:pt>
                <c:pt idx="31">
                  <c:v>0.31</c:v>
                </c:pt>
                <c:pt idx="32">
                  <c:v>0.32</c:v>
                </c:pt>
                <c:pt idx="33">
                  <c:v>0.33</c:v>
                </c:pt>
                <c:pt idx="34">
                  <c:v>0.34</c:v>
                </c:pt>
                <c:pt idx="35">
                  <c:v>0.35</c:v>
                </c:pt>
                <c:pt idx="36">
                  <c:v>0.36</c:v>
                </c:pt>
                <c:pt idx="37">
                  <c:v>0.37</c:v>
                </c:pt>
                <c:pt idx="38">
                  <c:v>0.38</c:v>
                </c:pt>
                <c:pt idx="39">
                  <c:v>0.39</c:v>
                </c:pt>
                <c:pt idx="40">
                  <c:v>0.4</c:v>
                </c:pt>
                <c:pt idx="41">
                  <c:v>0.41</c:v>
                </c:pt>
                <c:pt idx="42">
                  <c:v>0.42</c:v>
                </c:pt>
                <c:pt idx="43">
                  <c:v>0.43</c:v>
                </c:pt>
                <c:pt idx="44">
                  <c:v>0.44</c:v>
                </c:pt>
                <c:pt idx="45">
                  <c:v>0.45</c:v>
                </c:pt>
                <c:pt idx="46">
                  <c:v>0.46</c:v>
                </c:pt>
                <c:pt idx="47">
                  <c:v>0.47</c:v>
                </c:pt>
                <c:pt idx="48">
                  <c:v>0.48</c:v>
                </c:pt>
                <c:pt idx="49">
                  <c:v>0.49</c:v>
                </c:pt>
                <c:pt idx="50">
                  <c:v>0.5</c:v>
                </c:pt>
                <c:pt idx="51">
                  <c:v>0.51</c:v>
                </c:pt>
                <c:pt idx="52">
                  <c:v>0.52</c:v>
                </c:pt>
                <c:pt idx="53">
                  <c:v>0.53</c:v>
                </c:pt>
                <c:pt idx="54">
                  <c:v>0.54</c:v>
                </c:pt>
                <c:pt idx="55">
                  <c:v>0.55000000000000004</c:v>
                </c:pt>
                <c:pt idx="56">
                  <c:v>0.56000000000000005</c:v>
                </c:pt>
                <c:pt idx="57">
                  <c:v>0.56999999999999995</c:v>
                </c:pt>
                <c:pt idx="58">
                  <c:v>0.57999999999999996</c:v>
                </c:pt>
                <c:pt idx="59">
                  <c:v>0.59</c:v>
                </c:pt>
                <c:pt idx="60">
                  <c:v>0.6</c:v>
                </c:pt>
                <c:pt idx="61">
                  <c:v>0.61</c:v>
                </c:pt>
                <c:pt idx="62">
                  <c:v>0.62</c:v>
                </c:pt>
                <c:pt idx="63">
                  <c:v>0.63</c:v>
                </c:pt>
                <c:pt idx="64">
                  <c:v>0.64</c:v>
                </c:pt>
                <c:pt idx="65">
                  <c:v>0.65</c:v>
                </c:pt>
                <c:pt idx="66">
                  <c:v>0.66</c:v>
                </c:pt>
                <c:pt idx="67">
                  <c:v>0.67</c:v>
                </c:pt>
                <c:pt idx="68">
                  <c:v>0.68</c:v>
                </c:pt>
                <c:pt idx="69">
                  <c:v>0.69</c:v>
                </c:pt>
                <c:pt idx="70">
                  <c:v>0.7</c:v>
                </c:pt>
                <c:pt idx="71">
                  <c:v>0.71</c:v>
                </c:pt>
                <c:pt idx="72">
                  <c:v>0.72</c:v>
                </c:pt>
                <c:pt idx="73">
                  <c:v>0.73</c:v>
                </c:pt>
                <c:pt idx="74">
                  <c:v>0.74</c:v>
                </c:pt>
                <c:pt idx="75">
                  <c:v>0.75</c:v>
                </c:pt>
                <c:pt idx="76">
                  <c:v>0.76</c:v>
                </c:pt>
                <c:pt idx="77">
                  <c:v>0.77</c:v>
                </c:pt>
                <c:pt idx="78">
                  <c:v>0.78</c:v>
                </c:pt>
                <c:pt idx="79">
                  <c:v>0.79</c:v>
                </c:pt>
                <c:pt idx="80">
                  <c:v>0.8</c:v>
                </c:pt>
                <c:pt idx="81">
                  <c:v>0.81</c:v>
                </c:pt>
                <c:pt idx="82">
                  <c:v>0.82</c:v>
                </c:pt>
                <c:pt idx="83">
                  <c:v>0.83</c:v>
                </c:pt>
                <c:pt idx="84">
                  <c:v>0.84</c:v>
                </c:pt>
                <c:pt idx="85">
                  <c:v>0.85</c:v>
                </c:pt>
                <c:pt idx="86">
                  <c:v>0.86</c:v>
                </c:pt>
                <c:pt idx="87">
                  <c:v>0.87</c:v>
                </c:pt>
                <c:pt idx="88">
                  <c:v>0.88</c:v>
                </c:pt>
                <c:pt idx="89">
                  <c:v>0.89</c:v>
                </c:pt>
                <c:pt idx="90">
                  <c:v>0.9</c:v>
                </c:pt>
                <c:pt idx="91">
                  <c:v>0.91</c:v>
                </c:pt>
                <c:pt idx="92">
                  <c:v>0.92</c:v>
                </c:pt>
                <c:pt idx="93">
                  <c:v>0.93</c:v>
                </c:pt>
                <c:pt idx="94">
                  <c:v>0.94</c:v>
                </c:pt>
                <c:pt idx="95">
                  <c:v>0.95</c:v>
                </c:pt>
                <c:pt idx="96">
                  <c:v>0.96</c:v>
                </c:pt>
                <c:pt idx="97">
                  <c:v>0.97</c:v>
                </c:pt>
                <c:pt idx="98">
                  <c:v>0.98</c:v>
                </c:pt>
                <c:pt idx="99">
                  <c:v>0.99</c:v>
                </c:pt>
                <c:pt idx="100">
                  <c:v>1</c:v>
                </c:pt>
                <c:pt idx="101">
                  <c:v>1.01</c:v>
                </c:pt>
                <c:pt idx="102">
                  <c:v>1.02</c:v>
                </c:pt>
                <c:pt idx="103">
                  <c:v>1.03</c:v>
                </c:pt>
                <c:pt idx="104">
                  <c:v>1.04</c:v>
                </c:pt>
                <c:pt idx="105">
                  <c:v>1.05</c:v>
                </c:pt>
                <c:pt idx="106">
                  <c:v>1.06</c:v>
                </c:pt>
                <c:pt idx="107">
                  <c:v>1.07</c:v>
                </c:pt>
                <c:pt idx="108">
                  <c:v>1.08</c:v>
                </c:pt>
                <c:pt idx="109">
                  <c:v>1.0900000000000001</c:v>
                </c:pt>
                <c:pt idx="110">
                  <c:v>1.1000000000000001</c:v>
                </c:pt>
                <c:pt idx="111">
                  <c:v>1.1100000000000001</c:v>
                </c:pt>
                <c:pt idx="112">
                  <c:v>1.1200000000000001</c:v>
                </c:pt>
                <c:pt idx="113">
                  <c:v>1.1299999999999999</c:v>
                </c:pt>
                <c:pt idx="114">
                  <c:v>1.1399999999999999</c:v>
                </c:pt>
                <c:pt idx="115">
                  <c:v>1.1499999999999999</c:v>
                </c:pt>
                <c:pt idx="116">
                  <c:v>1.1599999999999999</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c:v>
                </c:pt>
                <c:pt idx="162">
                  <c:v>1.62</c:v>
                </c:pt>
                <c:pt idx="163">
                  <c:v>1.63</c:v>
                </c:pt>
                <c:pt idx="164">
                  <c:v>1.64</c:v>
                </c:pt>
                <c:pt idx="165">
                  <c:v>1.65</c:v>
                </c:pt>
                <c:pt idx="166">
                  <c:v>1.66</c:v>
                </c:pt>
                <c:pt idx="167">
                  <c:v>1.67</c:v>
                </c:pt>
                <c:pt idx="168">
                  <c:v>1.68</c:v>
                </c:pt>
                <c:pt idx="169">
                  <c:v>1.69</c:v>
                </c:pt>
                <c:pt idx="170">
                  <c:v>1.7</c:v>
                </c:pt>
                <c:pt idx="171">
                  <c:v>1.71</c:v>
                </c:pt>
                <c:pt idx="172">
                  <c:v>1.72</c:v>
                </c:pt>
                <c:pt idx="173">
                  <c:v>1.73</c:v>
                </c:pt>
                <c:pt idx="174">
                  <c:v>1.74</c:v>
                </c:pt>
                <c:pt idx="175">
                  <c:v>1.75</c:v>
                </c:pt>
                <c:pt idx="176">
                  <c:v>1.76</c:v>
                </c:pt>
                <c:pt idx="177">
                  <c:v>1.77</c:v>
                </c:pt>
                <c:pt idx="178">
                  <c:v>1.78</c:v>
                </c:pt>
                <c:pt idx="179">
                  <c:v>1.79</c:v>
                </c:pt>
                <c:pt idx="180">
                  <c:v>1.8</c:v>
                </c:pt>
                <c:pt idx="181">
                  <c:v>1.81</c:v>
                </c:pt>
                <c:pt idx="182">
                  <c:v>1.82</c:v>
                </c:pt>
                <c:pt idx="183">
                  <c:v>1.83</c:v>
                </c:pt>
                <c:pt idx="184">
                  <c:v>1.84</c:v>
                </c:pt>
                <c:pt idx="185">
                  <c:v>1.85</c:v>
                </c:pt>
                <c:pt idx="186">
                  <c:v>1.86</c:v>
                </c:pt>
                <c:pt idx="187">
                  <c:v>1.87</c:v>
                </c:pt>
                <c:pt idx="188">
                  <c:v>1.88</c:v>
                </c:pt>
                <c:pt idx="189">
                  <c:v>1.89</c:v>
                </c:pt>
                <c:pt idx="190">
                  <c:v>1.9</c:v>
                </c:pt>
                <c:pt idx="191">
                  <c:v>1.91</c:v>
                </c:pt>
                <c:pt idx="192">
                  <c:v>1.92</c:v>
                </c:pt>
                <c:pt idx="193">
                  <c:v>1.93</c:v>
                </c:pt>
                <c:pt idx="194">
                  <c:v>1.94</c:v>
                </c:pt>
                <c:pt idx="195">
                  <c:v>1.95</c:v>
                </c:pt>
                <c:pt idx="196">
                  <c:v>1.96</c:v>
                </c:pt>
                <c:pt idx="197">
                  <c:v>1.97</c:v>
                </c:pt>
                <c:pt idx="198">
                  <c:v>1.98</c:v>
                </c:pt>
                <c:pt idx="199">
                  <c:v>1.99</c:v>
                </c:pt>
                <c:pt idx="200">
                  <c:v>2</c:v>
                </c:pt>
                <c:pt idx="201">
                  <c:v>2.0099999999999998</c:v>
                </c:pt>
                <c:pt idx="202">
                  <c:v>2.02</c:v>
                </c:pt>
                <c:pt idx="203">
                  <c:v>2.0299999999999998</c:v>
                </c:pt>
                <c:pt idx="204">
                  <c:v>2.04</c:v>
                </c:pt>
                <c:pt idx="205">
                  <c:v>2.0499999999999998</c:v>
                </c:pt>
                <c:pt idx="206">
                  <c:v>2.06</c:v>
                </c:pt>
                <c:pt idx="207">
                  <c:v>2.0699999999999998</c:v>
                </c:pt>
                <c:pt idx="208">
                  <c:v>2.08</c:v>
                </c:pt>
                <c:pt idx="209">
                  <c:v>2.09</c:v>
                </c:pt>
                <c:pt idx="210">
                  <c:v>2.1</c:v>
                </c:pt>
                <c:pt idx="211">
                  <c:v>2.11</c:v>
                </c:pt>
                <c:pt idx="212">
                  <c:v>2.12</c:v>
                </c:pt>
                <c:pt idx="213">
                  <c:v>2.13</c:v>
                </c:pt>
                <c:pt idx="214">
                  <c:v>2.14</c:v>
                </c:pt>
                <c:pt idx="215">
                  <c:v>2.15</c:v>
                </c:pt>
                <c:pt idx="216">
                  <c:v>2.16</c:v>
                </c:pt>
                <c:pt idx="217">
                  <c:v>2.17</c:v>
                </c:pt>
                <c:pt idx="218">
                  <c:v>2.1800000000000002</c:v>
                </c:pt>
                <c:pt idx="219">
                  <c:v>2.19</c:v>
                </c:pt>
                <c:pt idx="220">
                  <c:v>2.2000000000000002</c:v>
                </c:pt>
                <c:pt idx="221">
                  <c:v>2.21</c:v>
                </c:pt>
                <c:pt idx="222">
                  <c:v>2.2200000000000002</c:v>
                </c:pt>
                <c:pt idx="223">
                  <c:v>2.23</c:v>
                </c:pt>
                <c:pt idx="224">
                  <c:v>2.2400000000000002</c:v>
                </c:pt>
                <c:pt idx="225">
                  <c:v>2.25</c:v>
                </c:pt>
                <c:pt idx="226">
                  <c:v>2.2599999999999998</c:v>
                </c:pt>
                <c:pt idx="227">
                  <c:v>2.27</c:v>
                </c:pt>
                <c:pt idx="228">
                  <c:v>2.2799999999999998</c:v>
                </c:pt>
                <c:pt idx="229">
                  <c:v>2.29</c:v>
                </c:pt>
                <c:pt idx="230">
                  <c:v>2.2999999999999998</c:v>
                </c:pt>
                <c:pt idx="231">
                  <c:v>2.31</c:v>
                </c:pt>
                <c:pt idx="232">
                  <c:v>2.3199999999999998</c:v>
                </c:pt>
                <c:pt idx="233">
                  <c:v>2.33</c:v>
                </c:pt>
                <c:pt idx="234">
                  <c:v>2.34</c:v>
                </c:pt>
                <c:pt idx="235">
                  <c:v>2.35</c:v>
                </c:pt>
                <c:pt idx="236">
                  <c:v>2.36</c:v>
                </c:pt>
                <c:pt idx="237">
                  <c:v>2.37</c:v>
                </c:pt>
                <c:pt idx="238">
                  <c:v>2.38</c:v>
                </c:pt>
                <c:pt idx="239">
                  <c:v>2.39</c:v>
                </c:pt>
                <c:pt idx="240">
                  <c:v>2.4</c:v>
                </c:pt>
                <c:pt idx="241">
                  <c:v>2.41</c:v>
                </c:pt>
                <c:pt idx="242">
                  <c:v>2.42</c:v>
                </c:pt>
                <c:pt idx="243">
                  <c:v>2.4300000000000002</c:v>
                </c:pt>
                <c:pt idx="244">
                  <c:v>2.44</c:v>
                </c:pt>
                <c:pt idx="245">
                  <c:v>2.4500000000000002</c:v>
                </c:pt>
                <c:pt idx="246">
                  <c:v>2.46</c:v>
                </c:pt>
                <c:pt idx="247">
                  <c:v>2.4700000000000002</c:v>
                </c:pt>
                <c:pt idx="248">
                  <c:v>2.48</c:v>
                </c:pt>
                <c:pt idx="249">
                  <c:v>2.4900000000000002</c:v>
                </c:pt>
                <c:pt idx="250">
                  <c:v>2.5</c:v>
                </c:pt>
                <c:pt idx="251">
                  <c:v>2.5099999999999998</c:v>
                </c:pt>
                <c:pt idx="252">
                  <c:v>2.52</c:v>
                </c:pt>
                <c:pt idx="253">
                  <c:v>2.5299999999999998</c:v>
                </c:pt>
                <c:pt idx="254">
                  <c:v>2.54</c:v>
                </c:pt>
                <c:pt idx="255">
                  <c:v>2.5499999999999998</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c:v>
                </c:pt>
                <c:pt idx="323">
                  <c:v>3.23</c:v>
                </c:pt>
                <c:pt idx="324">
                  <c:v>3.24</c:v>
                </c:pt>
                <c:pt idx="325">
                  <c:v>3.25</c:v>
                </c:pt>
                <c:pt idx="326">
                  <c:v>3.26</c:v>
                </c:pt>
                <c:pt idx="327">
                  <c:v>3.27</c:v>
                </c:pt>
                <c:pt idx="328">
                  <c:v>3.28</c:v>
                </c:pt>
                <c:pt idx="329">
                  <c:v>3.29</c:v>
                </c:pt>
                <c:pt idx="330">
                  <c:v>3.3</c:v>
                </c:pt>
                <c:pt idx="331">
                  <c:v>3.31</c:v>
                </c:pt>
                <c:pt idx="332">
                  <c:v>3.32</c:v>
                </c:pt>
                <c:pt idx="333">
                  <c:v>3.33</c:v>
                </c:pt>
                <c:pt idx="334">
                  <c:v>3.34</c:v>
                </c:pt>
                <c:pt idx="335">
                  <c:v>3.35</c:v>
                </c:pt>
                <c:pt idx="336">
                  <c:v>3.36</c:v>
                </c:pt>
                <c:pt idx="337">
                  <c:v>3.37</c:v>
                </c:pt>
                <c:pt idx="338">
                  <c:v>3.38</c:v>
                </c:pt>
                <c:pt idx="339">
                  <c:v>3.39</c:v>
                </c:pt>
                <c:pt idx="340">
                  <c:v>3.4</c:v>
                </c:pt>
                <c:pt idx="341">
                  <c:v>3.41</c:v>
                </c:pt>
                <c:pt idx="342">
                  <c:v>3.42</c:v>
                </c:pt>
                <c:pt idx="343">
                  <c:v>3.43</c:v>
                </c:pt>
                <c:pt idx="344">
                  <c:v>3.44</c:v>
                </c:pt>
                <c:pt idx="345">
                  <c:v>3.45</c:v>
                </c:pt>
                <c:pt idx="346">
                  <c:v>3.46</c:v>
                </c:pt>
                <c:pt idx="347">
                  <c:v>3.47</c:v>
                </c:pt>
                <c:pt idx="348">
                  <c:v>3.48</c:v>
                </c:pt>
                <c:pt idx="349">
                  <c:v>3.49</c:v>
                </c:pt>
                <c:pt idx="350">
                  <c:v>3.5</c:v>
                </c:pt>
                <c:pt idx="351">
                  <c:v>3.51</c:v>
                </c:pt>
                <c:pt idx="352">
                  <c:v>3.52</c:v>
                </c:pt>
                <c:pt idx="353">
                  <c:v>3.53</c:v>
                </c:pt>
                <c:pt idx="354">
                  <c:v>3.54</c:v>
                </c:pt>
                <c:pt idx="355">
                  <c:v>3.55</c:v>
                </c:pt>
                <c:pt idx="356">
                  <c:v>3.56</c:v>
                </c:pt>
                <c:pt idx="357">
                  <c:v>3.57</c:v>
                </c:pt>
                <c:pt idx="358">
                  <c:v>3.58</c:v>
                </c:pt>
                <c:pt idx="359">
                  <c:v>3.59</c:v>
                </c:pt>
                <c:pt idx="360">
                  <c:v>3.6</c:v>
                </c:pt>
                <c:pt idx="361">
                  <c:v>3.61</c:v>
                </c:pt>
                <c:pt idx="362">
                  <c:v>3.62</c:v>
                </c:pt>
                <c:pt idx="363">
                  <c:v>3.63</c:v>
                </c:pt>
                <c:pt idx="364">
                  <c:v>3.64</c:v>
                </c:pt>
                <c:pt idx="365">
                  <c:v>3.65</c:v>
                </c:pt>
                <c:pt idx="366">
                  <c:v>3.66</c:v>
                </c:pt>
                <c:pt idx="367">
                  <c:v>3.67</c:v>
                </c:pt>
                <c:pt idx="368">
                  <c:v>3.68</c:v>
                </c:pt>
                <c:pt idx="369">
                  <c:v>3.69</c:v>
                </c:pt>
                <c:pt idx="370">
                  <c:v>3.7</c:v>
                </c:pt>
                <c:pt idx="371">
                  <c:v>3.71</c:v>
                </c:pt>
                <c:pt idx="372">
                  <c:v>3.72</c:v>
                </c:pt>
                <c:pt idx="373">
                  <c:v>3.73</c:v>
                </c:pt>
                <c:pt idx="374">
                  <c:v>3.74</c:v>
                </c:pt>
                <c:pt idx="375">
                  <c:v>3.75</c:v>
                </c:pt>
                <c:pt idx="376">
                  <c:v>3.76</c:v>
                </c:pt>
                <c:pt idx="377">
                  <c:v>3.77</c:v>
                </c:pt>
                <c:pt idx="378">
                  <c:v>3.78</c:v>
                </c:pt>
                <c:pt idx="379">
                  <c:v>3.79</c:v>
                </c:pt>
                <c:pt idx="380">
                  <c:v>3.8</c:v>
                </c:pt>
                <c:pt idx="381">
                  <c:v>3.81</c:v>
                </c:pt>
                <c:pt idx="382">
                  <c:v>3.82</c:v>
                </c:pt>
                <c:pt idx="383">
                  <c:v>3.83</c:v>
                </c:pt>
                <c:pt idx="384">
                  <c:v>3.84</c:v>
                </c:pt>
                <c:pt idx="385">
                  <c:v>3.85</c:v>
                </c:pt>
                <c:pt idx="386">
                  <c:v>3.86</c:v>
                </c:pt>
                <c:pt idx="387">
                  <c:v>3.87</c:v>
                </c:pt>
                <c:pt idx="388">
                  <c:v>3.88</c:v>
                </c:pt>
                <c:pt idx="389">
                  <c:v>3.89</c:v>
                </c:pt>
                <c:pt idx="390">
                  <c:v>3.9</c:v>
                </c:pt>
                <c:pt idx="391">
                  <c:v>3.91</c:v>
                </c:pt>
                <c:pt idx="392">
                  <c:v>3.92</c:v>
                </c:pt>
                <c:pt idx="393">
                  <c:v>3.93</c:v>
                </c:pt>
                <c:pt idx="394">
                  <c:v>3.94</c:v>
                </c:pt>
                <c:pt idx="395">
                  <c:v>3.95</c:v>
                </c:pt>
                <c:pt idx="396">
                  <c:v>3.96</c:v>
                </c:pt>
                <c:pt idx="397">
                  <c:v>3.97</c:v>
                </c:pt>
                <c:pt idx="398">
                  <c:v>3.98</c:v>
                </c:pt>
                <c:pt idx="399">
                  <c:v>3.99</c:v>
                </c:pt>
                <c:pt idx="400">
                  <c:v>4</c:v>
                </c:pt>
                <c:pt idx="401">
                  <c:v>4.01</c:v>
                </c:pt>
                <c:pt idx="402">
                  <c:v>4.0199999999999996</c:v>
                </c:pt>
                <c:pt idx="403">
                  <c:v>4.03</c:v>
                </c:pt>
                <c:pt idx="404">
                  <c:v>4.04</c:v>
                </c:pt>
                <c:pt idx="405">
                  <c:v>4.05</c:v>
                </c:pt>
                <c:pt idx="406">
                  <c:v>4.0599999999999996</c:v>
                </c:pt>
                <c:pt idx="407">
                  <c:v>4.07</c:v>
                </c:pt>
                <c:pt idx="408">
                  <c:v>4.08</c:v>
                </c:pt>
                <c:pt idx="409">
                  <c:v>4.09</c:v>
                </c:pt>
                <c:pt idx="410">
                  <c:v>4.0999999999999996</c:v>
                </c:pt>
                <c:pt idx="411">
                  <c:v>4.1100000000000003</c:v>
                </c:pt>
                <c:pt idx="412">
                  <c:v>4.12</c:v>
                </c:pt>
                <c:pt idx="413">
                  <c:v>4.13</c:v>
                </c:pt>
                <c:pt idx="414">
                  <c:v>4.1399999999999997</c:v>
                </c:pt>
                <c:pt idx="415">
                  <c:v>4.1500000000000004</c:v>
                </c:pt>
                <c:pt idx="416">
                  <c:v>4.16</c:v>
                </c:pt>
                <c:pt idx="417">
                  <c:v>4.17</c:v>
                </c:pt>
                <c:pt idx="418">
                  <c:v>4.18</c:v>
                </c:pt>
                <c:pt idx="419">
                  <c:v>4.1900000000000004</c:v>
                </c:pt>
                <c:pt idx="420">
                  <c:v>4.2</c:v>
                </c:pt>
                <c:pt idx="421">
                  <c:v>4.21</c:v>
                </c:pt>
                <c:pt idx="422">
                  <c:v>4.22</c:v>
                </c:pt>
                <c:pt idx="423">
                  <c:v>4.2300000000000004</c:v>
                </c:pt>
                <c:pt idx="424">
                  <c:v>4.24</c:v>
                </c:pt>
                <c:pt idx="425">
                  <c:v>4.25</c:v>
                </c:pt>
                <c:pt idx="426">
                  <c:v>4.26</c:v>
                </c:pt>
                <c:pt idx="427">
                  <c:v>4.2699999999999996</c:v>
                </c:pt>
                <c:pt idx="428">
                  <c:v>4.28</c:v>
                </c:pt>
                <c:pt idx="429">
                  <c:v>4.29</c:v>
                </c:pt>
                <c:pt idx="430">
                  <c:v>4.3</c:v>
                </c:pt>
                <c:pt idx="431">
                  <c:v>4.3099999999999996</c:v>
                </c:pt>
                <c:pt idx="432">
                  <c:v>4.32</c:v>
                </c:pt>
                <c:pt idx="433">
                  <c:v>4.33</c:v>
                </c:pt>
                <c:pt idx="434">
                  <c:v>4.34</c:v>
                </c:pt>
                <c:pt idx="435">
                  <c:v>4.3499999999999996</c:v>
                </c:pt>
                <c:pt idx="436">
                  <c:v>4.3600000000000003</c:v>
                </c:pt>
                <c:pt idx="437">
                  <c:v>4.37</c:v>
                </c:pt>
                <c:pt idx="438">
                  <c:v>4.38</c:v>
                </c:pt>
                <c:pt idx="439">
                  <c:v>4.3899999999999997</c:v>
                </c:pt>
                <c:pt idx="440">
                  <c:v>4.4000000000000004</c:v>
                </c:pt>
                <c:pt idx="441">
                  <c:v>4.41</c:v>
                </c:pt>
                <c:pt idx="442">
                  <c:v>4.42</c:v>
                </c:pt>
                <c:pt idx="443">
                  <c:v>4.43</c:v>
                </c:pt>
                <c:pt idx="444">
                  <c:v>4.4400000000000004</c:v>
                </c:pt>
                <c:pt idx="445">
                  <c:v>4.45</c:v>
                </c:pt>
                <c:pt idx="446">
                  <c:v>4.46</c:v>
                </c:pt>
                <c:pt idx="447">
                  <c:v>4.47</c:v>
                </c:pt>
                <c:pt idx="448">
                  <c:v>4.4800000000000004</c:v>
                </c:pt>
                <c:pt idx="449">
                  <c:v>4.49</c:v>
                </c:pt>
                <c:pt idx="450">
                  <c:v>4.5</c:v>
                </c:pt>
                <c:pt idx="451">
                  <c:v>4.51</c:v>
                </c:pt>
                <c:pt idx="452">
                  <c:v>4.5199999999999996</c:v>
                </c:pt>
                <c:pt idx="453">
                  <c:v>4.53</c:v>
                </c:pt>
                <c:pt idx="454">
                  <c:v>4.54</c:v>
                </c:pt>
                <c:pt idx="455">
                  <c:v>4.55</c:v>
                </c:pt>
                <c:pt idx="456">
                  <c:v>4.5599999999999996</c:v>
                </c:pt>
                <c:pt idx="457">
                  <c:v>4.57</c:v>
                </c:pt>
                <c:pt idx="458">
                  <c:v>4.58</c:v>
                </c:pt>
                <c:pt idx="459">
                  <c:v>4.59</c:v>
                </c:pt>
                <c:pt idx="460">
                  <c:v>4.5999999999999996</c:v>
                </c:pt>
                <c:pt idx="461">
                  <c:v>4.6100000000000003</c:v>
                </c:pt>
                <c:pt idx="462">
                  <c:v>4.62</c:v>
                </c:pt>
                <c:pt idx="463">
                  <c:v>4.63</c:v>
                </c:pt>
                <c:pt idx="464">
                  <c:v>4.6399999999999997</c:v>
                </c:pt>
                <c:pt idx="465">
                  <c:v>4.6500000000000004</c:v>
                </c:pt>
                <c:pt idx="466">
                  <c:v>4.66</c:v>
                </c:pt>
                <c:pt idx="467">
                  <c:v>4.67</c:v>
                </c:pt>
                <c:pt idx="468">
                  <c:v>4.68</c:v>
                </c:pt>
                <c:pt idx="469">
                  <c:v>4.6900000000000004</c:v>
                </c:pt>
                <c:pt idx="470">
                  <c:v>4.7</c:v>
                </c:pt>
                <c:pt idx="471">
                  <c:v>4.71</c:v>
                </c:pt>
                <c:pt idx="472">
                  <c:v>4.72</c:v>
                </c:pt>
                <c:pt idx="473">
                  <c:v>4.7300000000000004</c:v>
                </c:pt>
                <c:pt idx="474">
                  <c:v>4.74</c:v>
                </c:pt>
                <c:pt idx="475">
                  <c:v>4.75</c:v>
                </c:pt>
                <c:pt idx="476">
                  <c:v>4.76</c:v>
                </c:pt>
                <c:pt idx="477">
                  <c:v>4.7699999999999996</c:v>
                </c:pt>
                <c:pt idx="478">
                  <c:v>4.78</c:v>
                </c:pt>
                <c:pt idx="479">
                  <c:v>4.79</c:v>
                </c:pt>
                <c:pt idx="480">
                  <c:v>4.8</c:v>
                </c:pt>
                <c:pt idx="481">
                  <c:v>4.8099999999999996</c:v>
                </c:pt>
                <c:pt idx="482">
                  <c:v>4.82</c:v>
                </c:pt>
                <c:pt idx="483">
                  <c:v>4.83</c:v>
                </c:pt>
                <c:pt idx="484">
                  <c:v>4.84</c:v>
                </c:pt>
                <c:pt idx="485">
                  <c:v>4.8499999999999996</c:v>
                </c:pt>
                <c:pt idx="486">
                  <c:v>4.8600000000000003</c:v>
                </c:pt>
                <c:pt idx="487">
                  <c:v>4.87</c:v>
                </c:pt>
                <c:pt idx="488">
                  <c:v>4.88</c:v>
                </c:pt>
                <c:pt idx="489">
                  <c:v>4.8899999999999997</c:v>
                </c:pt>
                <c:pt idx="490">
                  <c:v>4.9000000000000004</c:v>
                </c:pt>
                <c:pt idx="491">
                  <c:v>4.91</c:v>
                </c:pt>
                <c:pt idx="492">
                  <c:v>4.92</c:v>
                </c:pt>
                <c:pt idx="493">
                  <c:v>4.93</c:v>
                </c:pt>
                <c:pt idx="494">
                  <c:v>4.9400000000000004</c:v>
                </c:pt>
                <c:pt idx="495">
                  <c:v>4.95</c:v>
                </c:pt>
                <c:pt idx="496">
                  <c:v>4.96</c:v>
                </c:pt>
                <c:pt idx="497">
                  <c:v>4.97</c:v>
                </c:pt>
                <c:pt idx="498">
                  <c:v>4.9800000000000004</c:v>
                </c:pt>
                <c:pt idx="499">
                  <c:v>4.99</c:v>
                </c:pt>
                <c:pt idx="500">
                  <c:v>5</c:v>
                </c:pt>
              </c:numCache>
            </c:numRef>
          </c:cat>
          <c:val>
            <c:numRef>
              <c:f>Sheet4!$C$2:$C$502</c:f>
              <c:numCache>
                <c:formatCode>General</c:formatCode>
                <c:ptCount val="501"/>
                <c:pt idx="0">
                  <c:v>0</c:v>
                </c:pt>
                <c:pt idx="1">
                  <c:v>0.01</c:v>
                </c:pt>
                <c:pt idx="2">
                  <c:v>0.02</c:v>
                </c:pt>
                <c:pt idx="3">
                  <c:v>0.03</c:v>
                </c:pt>
                <c:pt idx="4">
                  <c:v>0.04</c:v>
                </c:pt>
                <c:pt idx="5">
                  <c:v>0.05</c:v>
                </c:pt>
                <c:pt idx="6">
                  <c:v>0.06</c:v>
                </c:pt>
                <c:pt idx="7">
                  <c:v>7.0000000000000007E-2</c:v>
                </c:pt>
                <c:pt idx="8">
                  <c:v>0.08</c:v>
                </c:pt>
                <c:pt idx="9">
                  <c:v>0.09</c:v>
                </c:pt>
                <c:pt idx="10">
                  <c:v>0.1</c:v>
                </c:pt>
                <c:pt idx="11">
                  <c:v>0.11</c:v>
                </c:pt>
                <c:pt idx="12">
                  <c:v>0.12</c:v>
                </c:pt>
                <c:pt idx="13">
                  <c:v>0.13</c:v>
                </c:pt>
                <c:pt idx="14">
                  <c:v>0.14000000000000001</c:v>
                </c:pt>
                <c:pt idx="15">
                  <c:v>0.15</c:v>
                </c:pt>
                <c:pt idx="16">
                  <c:v>0.16</c:v>
                </c:pt>
                <c:pt idx="17">
                  <c:v>0.17</c:v>
                </c:pt>
                <c:pt idx="18">
                  <c:v>0.18</c:v>
                </c:pt>
                <c:pt idx="19">
                  <c:v>0.19</c:v>
                </c:pt>
                <c:pt idx="20">
                  <c:v>0.2</c:v>
                </c:pt>
                <c:pt idx="21">
                  <c:v>0.21</c:v>
                </c:pt>
                <c:pt idx="22">
                  <c:v>0.22</c:v>
                </c:pt>
                <c:pt idx="23">
                  <c:v>0.23</c:v>
                </c:pt>
                <c:pt idx="24">
                  <c:v>0.24</c:v>
                </c:pt>
                <c:pt idx="25">
                  <c:v>0.25</c:v>
                </c:pt>
                <c:pt idx="26">
                  <c:v>0.26</c:v>
                </c:pt>
                <c:pt idx="27">
                  <c:v>0.27</c:v>
                </c:pt>
                <c:pt idx="28">
                  <c:v>0.28000000000000003</c:v>
                </c:pt>
                <c:pt idx="29">
                  <c:v>0.28999999999999998</c:v>
                </c:pt>
                <c:pt idx="30">
                  <c:v>0.3</c:v>
                </c:pt>
                <c:pt idx="31">
                  <c:v>0.31</c:v>
                </c:pt>
                <c:pt idx="32">
                  <c:v>0.32</c:v>
                </c:pt>
                <c:pt idx="33">
                  <c:v>0.33</c:v>
                </c:pt>
                <c:pt idx="34">
                  <c:v>0.34</c:v>
                </c:pt>
                <c:pt idx="35">
                  <c:v>0.35</c:v>
                </c:pt>
                <c:pt idx="36">
                  <c:v>0.36</c:v>
                </c:pt>
                <c:pt idx="37">
                  <c:v>0.37</c:v>
                </c:pt>
                <c:pt idx="38">
                  <c:v>0.38</c:v>
                </c:pt>
                <c:pt idx="39">
                  <c:v>0.39</c:v>
                </c:pt>
                <c:pt idx="40">
                  <c:v>0.4</c:v>
                </c:pt>
                <c:pt idx="41">
                  <c:v>0.41</c:v>
                </c:pt>
                <c:pt idx="42">
                  <c:v>0.42</c:v>
                </c:pt>
                <c:pt idx="43">
                  <c:v>0.43</c:v>
                </c:pt>
                <c:pt idx="44">
                  <c:v>0.44</c:v>
                </c:pt>
                <c:pt idx="45">
                  <c:v>0.45</c:v>
                </c:pt>
                <c:pt idx="46">
                  <c:v>0.46</c:v>
                </c:pt>
                <c:pt idx="47">
                  <c:v>0.47</c:v>
                </c:pt>
                <c:pt idx="48">
                  <c:v>0.48</c:v>
                </c:pt>
                <c:pt idx="49">
                  <c:v>0.49</c:v>
                </c:pt>
                <c:pt idx="50">
                  <c:v>0.5</c:v>
                </c:pt>
                <c:pt idx="51">
                  <c:v>0.51</c:v>
                </c:pt>
                <c:pt idx="52">
                  <c:v>0.52</c:v>
                </c:pt>
                <c:pt idx="53">
                  <c:v>0.53</c:v>
                </c:pt>
                <c:pt idx="54">
                  <c:v>0.54</c:v>
                </c:pt>
                <c:pt idx="55">
                  <c:v>0.55000000000000004</c:v>
                </c:pt>
                <c:pt idx="56">
                  <c:v>0.56000000000000005</c:v>
                </c:pt>
                <c:pt idx="57">
                  <c:v>0.56999999999999995</c:v>
                </c:pt>
                <c:pt idx="58">
                  <c:v>0.57999999999999996</c:v>
                </c:pt>
                <c:pt idx="59">
                  <c:v>0.59</c:v>
                </c:pt>
                <c:pt idx="60">
                  <c:v>0.6</c:v>
                </c:pt>
                <c:pt idx="61">
                  <c:v>0.61</c:v>
                </c:pt>
                <c:pt idx="62">
                  <c:v>0.62</c:v>
                </c:pt>
                <c:pt idx="63">
                  <c:v>0.63</c:v>
                </c:pt>
                <c:pt idx="64">
                  <c:v>0.64</c:v>
                </c:pt>
                <c:pt idx="65">
                  <c:v>0.65</c:v>
                </c:pt>
                <c:pt idx="66">
                  <c:v>0.66</c:v>
                </c:pt>
                <c:pt idx="67">
                  <c:v>0.67</c:v>
                </c:pt>
                <c:pt idx="68">
                  <c:v>0.68</c:v>
                </c:pt>
                <c:pt idx="69">
                  <c:v>0.69</c:v>
                </c:pt>
                <c:pt idx="70">
                  <c:v>0.7</c:v>
                </c:pt>
                <c:pt idx="71">
                  <c:v>0.71</c:v>
                </c:pt>
                <c:pt idx="72">
                  <c:v>0.72</c:v>
                </c:pt>
                <c:pt idx="73">
                  <c:v>0.73</c:v>
                </c:pt>
                <c:pt idx="74">
                  <c:v>0.74</c:v>
                </c:pt>
                <c:pt idx="75">
                  <c:v>0.75</c:v>
                </c:pt>
                <c:pt idx="76">
                  <c:v>0.76</c:v>
                </c:pt>
                <c:pt idx="77">
                  <c:v>0.77</c:v>
                </c:pt>
                <c:pt idx="78">
                  <c:v>0.78</c:v>
                </c:pt>
                <c:pt idx="79">
                  <c:v>0.79</c:v>
                </c:pt>
                <c:pt idx="80">
                  <c:v>0.8</c:v>
                </c:pt>
                <c:pt idx="81">
                  <c:v>0.81</c:v>
                </c:pt>
                <c:pt idx="82">
                  <c:v>0.82</c:v>
                </c:pt>
                <c:pt idx="83">
                  <c:v>0.83</c:v>
                </c:pt>
                <c:pt idx="84">
                  <c:v>0.84</c:v>
                </c:pt>
                <c:pt idx="85">
                  <c:v>0.85</c:v>
                </c:pt>
                <c:pt idx="86">
                  <c:v>0.86</c:v>
                </c:pt>
                <c:pt idx="87">
                  <c:v>0.87</c:v>
                </c:pt>
                <c:pt idx="88">
                  <c:v>0.88</c:v>
                </c:pt>
                <c:pt idx="89">
                  <c:v>0.89</c:v>
                </c:pt>
                <c:pt idx="90">
                  <c:v>0.9</c:v>
                </c:pt>
                <c:pt idx="91">
                  <c:v>0.91</c:v>
                </c:pt>
                <c:pt idx="92">
                  <c:v>0.92</c:v>
                </c:pt>
                <c:pt idx="93">
                  <c:v>0.93</c:v>
                </c:pt>
                <c:pt idx="94">
                  <c:v>0.94</c:v>
                </c:pt>
                <c:pt idx="95">
                  <c:v>0.95</c:v>
                </c:pt>
                <c:pt idx="96">
                  <c:v>0.96</c:v>
                </c:pt>
                <c:pt idx="97">
                  <c:v>0.97</c:v>
                </c:pt>
                <c:pt idx="98">
                  <c:v>0.98</c:v>
                </c:pt>
                <c:pt idx="99">
                  <c:v>0.99</c:v>
                </c:pt>
                <c:pt idx="100">
                  <c:v>1</c:v>
                </c:pt>
                <c:pt idx="101">
                  <c:v>1.01</c:v>
                </c:pt>
                <c:pt idx="102">
                  <c:v>1.02</c:v>
                </c:pt>
                <c:pt idx="103">
                  <c:v>1.03</c:v>
                </c:pt>
                <c:pt idx="104">
                  <c:v>1.04</c:v>
                </c:pt>
                <c:pt idx="105">
                  <c:v>1.05</c:v>
                </c:pt>
                <c:pt idx="106">
                  <c:v>1.06</c:v>
                </c:pt>
                <c:pt idx="107">
                  <c:v>1.07</c:v>
                </c:pt>
                <c:pt idx="108">
                  <c:v>1.08</c:v>
                </c:pt>
                <c:pt idx="109">
                  <c:v>1.0900000000000001</c:v>
                </c:pt>
                <c:pt idx="110">
                  <c:v>1.1000000000000001</c:v>
                </c:pt>
                <c:pt idx="111">
                  <c:v>1.1100000000000001</c:v>
                </c:pt>
                <c:pt idx="112">
                  <c:v>1.1200000000000001</c:v>
                </c:pt>
                <c:pt idx="113">
                  <c:v>1.1299999999999999</c:v>
                </c:pt>
                <c:pt idx="114">
                  <c:v>1.1399999999999999</c:v>
                </c:pt>
                <c:pt idx="115">
                  <c:v>1.1499999999999999</c:v>
                </c:pt>
                <c:pt idx="116">
                  <c:v>1.1599999999999999</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c:v>
                </c:pt>
                <c:pt idx="162">
                  <c:v>1.62</c:v>
                </c:pt>
                <c:pt idx="163">
                  <c:v>1.63</c:v>
                </c:pt>
                <c:pt idx="164">
                  <c:v>1.64</c:v>
                </c:pt>
                <c:pt idx="165">
                  <c:v>1.65</c:v>
                </c:pt>
                <c:pt idx="166">
                  <c:v>1.66</c:v>
                </c:pt>
                <c:pt idx="167">
                  <c:v>1.67</c:v>
                </c:pt>
                <c:pt idx="168">
                  <c:v>1.68</c:v>
                </c:pt>
                <c:pt idx="169">
                  <c:v>1.69</c:v>
                </c:pt>
                <c:pt idx="170">
                  <c:v>1.7</c:v>
                </c:pt>
                <c:pt idx="171">
                  <c:v>1.71</c:v>
                </c:pt>
                <c:pt idx="172">
                  <c:v>1.72</c:v>
                </c:pt>
                <c:pt idx="173">
                  <c:v>1.73</c:v>
                </c:pt>
                <c:pt idx="174">
                  <c:v>1.74</c:v>
                </c:pt>
                <c:pt idx="175">
                  <c:v>1.75</c:v>
                </c:pt>
                <c:pt idx="176">
                  <c:v>1.76</c:v>
                </c:pt>
                <c:pt idx="177">
                  <c:v>1.77</c:v>
                </c:pt>
                <c:pt idx="178">
                  <c:v>1.78</c:v>
                </c:pt>
                <c:pt idx="179">
                  <c:v>1.79</c:v>
                </c:pt>
                <c:pt idx="180">
                  <c:v>1.8</c:v>
                </c:pt>
                <c:pt idx="181">
                  <c:v>1.81</c:v>
                </c:pt>
                <c:pt idx="182">
                  <c:v>1.82</c:v>
                </c:pt>
                <c:pt idx="183">
                  <c:v>1.83</c:v>
                </c:pt>
                <c:pt idx="184">
                  <c:v>1.84</c:v>
                </c:pt>
                <c:pt idx="185">
                  <c:v>1.85</c:v>
                </c:pt>
                <c:pt idx="186">
                  <c:v>1.86</c:v>
                </c:pt>
                <c:pt idx="187">
                  <c:v>1.87</c:v>
                </c:pt>
                <c:pt idx="188">
                  <c:v>1.88</c:v>
                </c:pt>
                <c:pt idx="189">
                  <c:v>1.89</c:v>
                </c:pt>
                <c:pt idx="190">
                  <c:v>1.9</c:v>
                </c:pt>
                <c:pt idx="191">
                  <c:v>1.91</c:v>
                </c:pt>
                <c:pt idx="192">
                  <c:v>1.92</c:v>
                </c:pt>
                <c:pt idx="193">
                  <c:v>1.93</c:v>
                </c:pt>
                <c:pt idx="194">
                  <c:v>1.94</c:v>
                </c:pt>
                <c:pt idx="195">
                  <c:v>1.95</c:v>
                </c:pt>
                <c:pt idx="196">
                  <c:v>1.96</c:v>
                </c:pt>
                <c:pt idx="197">
                  <c:v>1.97</c:v>
                </c:pt>
                <c:pt idx="198">
                  <c:v>1.98</c:v>
                </c:pt>
                <c:pt idx="199">
                  <c:v>1.99</c:v>
                </c:pt>
                <c:pt idx="200">
                  <c:v>2</c:v>
                </c:pt>
                <c:pt idx="201">
                  <c:v>2.0099999999999998</c:v>
                </c:pt>
                <c:pt idx="202">
                  <c:v>2.02</c:v>
                </c:pt>
                <c:pt idx="203">
                  <c:v>2.0299999999999998</c:v>
                </c:pt>
                <c:pt idx="204">
                  <c:v>2.04</c:v>
                </c:pt>
                <c:pt idx="205">
                  <c:v>2.0499999999999998</c:v>
                </c:pt>
                <c:pt idx="206">
                  <c:v>2.06</c:v>
                </c:pt>
                <c:pt idx="207">
                  <c:v>2.0699999999999998</c:v>
                </c:pt>
                <c:pt idx="208">
                  <c:v>2.08</c:v>
                </c:pt>
                <c:pt idx="209">
                  <c:v>2.09</c:v>
                </c:pt>
                <c:pt idx="210">
                  <c:v>2.1</c:v>
                </c:pt>
                <c:pt idx="211">
                  <c:v>2.11</c:v>
                </c:pt>
                <c:pt idx="212">
                  <c:v>2.12</c:v>
                </c:pt>
                <c:pt idx="213">
                  <c:v>2.13</c:v>
                </c:pt>
                <c:pt idx="214">
                  <c:v>2.14</c:v>
                </c:pt>
                <c:pt idx="215">
                  <c:v>2.15</c:v>
                </c:pt>
                <c:pt idx="216">
                  <c:v>2.16</c:v>
                </c:pt>
                <c:pt idx="217">
                  <c:v>2.17</c:v>
                </c:pt>
                <c:pt idx="218">
                  <c:v>2.1800000000000002</c:v>
                </c:pt>
                <c:pt idx="219">
                  <c:v>2.19</c:v>
                </c:pt>
                <c:pt idx="220">
                  <c:v>2.2000000000000002</c:v>
                </c:pt>
                <c:pt idx="221">
                  <c:v>2.21</c:v>
                </c:pt>
                <c:pt idx="222">
                  <c:v>2.2200000000000002</c:v>
                </c:pt>
                <c:pt idx="223">
                  <c:v>2.23</c:v>
                </c:pt>
                <c:pt idx="224">
                  <c:v>2.2400000000000002</c:v>
                </c:pt>
                <c:pt idx="225">
                  <c:v>2.25</c:v>
                </c:pt>
                <c:pt idx="226">
                  <c:v>2.2599999999999998</c:v>
                </c:pt>
                <c:pt idx="227">
                  <c:v>2.27</c:v>
                </c:pt>
                <c:pt idx="228">
                  <c:v>2.2799999999999998</c:v>
                </c:pt>
                <c:pt idx="229">
                  <c:v>2.29</c:v>
                </c:pt>
                <c:pt idx="230">
                  <c:v>2.2999999999999998</c:v>
                </c:pt>
                <c:pt idx="231">
                  <c:v>2.31</c:v>
                </c:pt>
                <c:pt idx="232">
                  <c:v>2.3199999999999998</c:v>
                </c:pt>
                <c:pt idx="233">
                  <c:v>2.33</c:v>
                </c:pt>
                <c:pt idx="234">
                  <c:v>2.34</c:v>
                </c:pt>
                <c:pt idx="235">
                  <c:v>2.35</c:v>
                </c:pt>
                <c:pt idx="236">
                  <c:v>2.36</c:v>
                </c:pt>
                <c:pt idx="237">
                  <c:v>2.37</c:v>
                </c:pt>
                <c:pt idx="238">
                  <c:v>2.38</c:v>
                </c:pt>
                <c:pt idx="239">
                  <c:v>2.39</c:v>
                </c:pt>
                <c:pt idx="240">
                  <c:v>2.4</c:v>
                </c:pt>
                <c:pt idx="241">
                  <c:v>2.41</c:v>
                </c:pt>
                <c:pt idx="242">
                  <c:v>2.42</c:v>
                </c:pt>
                <c:pt idx="243">
                  <c:v>2.4300000000000002</c:v>
                </c:pt>
                <c:pt idx="244">
                  <c:v>2.44</c:v>
                </c:pt>
                <c:pt idx="245">
                  <c:v>2.4500000000000002</c:v>
                </c:pt>
                <c:pt idx="246">
                  <c:v>2.46</c:v>
                </c:pt>
                <c:pt idx="247">
                  <c:v>2.4700000000000002</c:v>
                </c:pt>
                <c:pt idx="248">
                  <c:v>2.48</c:v>
                </c:pt>
                <c:pt idx="249">
                  <c:v>2.4900000000000002</c:v>
                </c:pt>
                <c:pt idx="250">
                  <c:v>2.5</c:v>
                </c:pt>
                <c:pt idx="251">
                  <c:v>2.5099999999999998</c:v>
                </c:pt>
                <c:pt idx="252">
                  <c:v>2.52</c:v>
                </c:pt>
                <c:pt idx="253">
                  <c:v>2.5299999999999998</c:v>
                </c:pt>
                <c:pt idx="254">
                  <c:v>2.54</c:v>
                </c:pt>
                <c:pt idx="255">
                  <c:v>2.5499999999999998</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c:v>
                </c:pt>
                <c:pt idx="323">
                  <c:v>3.23</c:v>
                </c:pt>
                <c:pt idx="324">
                  <c:v>3.24</c:v>
                </c:pt>
                <c:pt idx="325">
                  <c:v>3.25</c:v>
                </c:pt>
                <c:pt idx="326">
                  <c:v>3.26</c:v>
                </c:pt>
                <c:pt idx="327">
                  <c:v>3.27</c:v>
                </c:pt>
                <c:pt idx="328">
                  <c:v>3.28</c:v>
                </c:pt>
                <c:pt idx="329">
                  <c:v>3.29</c:v>
                </c:pt>
                <c:pt idx="330">
                  <c:v>3.3</c:v>
                </c:pt>
                <c:pt idx="331">
                  <c:v>3.31</c:v>
                </c:pt>
                <c:pt idx="332">
                  <c:v>3.32</c:v>
                </c:pt>
                <c:pt idx="333">
                  <c:v>3.33</c:v>
                </c:pt>
                <c:pt idx="334">
                  <c:v>3.34</c:v>
                </c:pt>
                <c:pt idx="335">
                  <c:v>3.35</c:v>
                </c:pt>
                <c:pt idx="336">
                  <c:v>3.36</c:v>
                </c:pt>
                <c:pt idx="337">
                  <c:v>3.37</c:v>
                </c:pt>
                <c:pt idx="338">
                  <c:v>3.38</c:v>
                </c:pt>
                <c:pt idx="339">
                  <c:v>3.39</c:v>
                </c:pt>
                <c:pt idx="340">
                  <c:v>3.4</c:v>
                </c:pt>
                <c:pt idx="341">
                  <c:v>3.41</c:v>
                </c:pt>
                <c:pt idx="342">
                  <c:v>3.42</c:v>
                </c:pt>
                <c:pt idx="343">
                  <c:v>3.43</c:v>
                </c:pt>
                <c:pt idx="344">
                  <c:v>3.44</c:v>
                </c:pt>
                <c:pt idx="345">
                  <c:v>3.45</c:v>
                </c:pt>
                <c:pt idx="346">
                  <c:v>3.46</c:v>
                </c:pt>
                <c:pt idx="347">
                  <c:v>3.47</c:v>
                </c:pt>
                <c:pt idx="348">
                  <c:v>3.48</c:v>
                </c:pt>
                <c:pt idx="349">
                  <c:v>3.49</c:v>
                </c:pt>
                <c:pt idx="350">
                  <c:v>3.5</c:v>
                </c:pt>
                <c:pt idx="351">
                  <c:v>3.51</c:v>
                </c:pt>
                <c:pt idx="352">
                  <c:v>3.52</c:v>
                </c:pt>
                <c:pt idx="353">
                  <c:v>3.53</c:v>
                </c:pt>
                <c:pt idx="354">
                  <c:v>3.54</c:v>
                </c:pt>
                <c:pt idx="355">
                  <c:v>3.55</c:v>
                </c:pt>
                <c:pt idx="356">
                  <c:v>3.56</c:v>
                </c:pt>
                <c:pt idx="357">
                  <c:v>3.57</c:v>
                </c:pt>
                <c:pt idx="358">
                  <c:v>3.58</c:v>
                </c:pt>
                <c:pt idx="359">
                  <c:v>3.59</c:v>
                </c:pt>
                <c:pt idx="360">
                  <c:v>3.6</c:v>
                </c:pt>
                <c:pt idx="361">
                  <c:v>3.61</c:v>
                </c:pt>
                <c:pt idx="362">
                  <c:v>3.62</c:v>
                </c:pt>
                <c:pt idx="363">
                  <c:v>3.63</c:v>
                </c:pt>
                <c:pt idx="364">
                  <c:v>3.64</c:v>
                </c:pt>
                <c:pt idx="365">
                  <c:v>3.65</c:v>
                </c:pt>
                <c:pt idx="366">
                  <c:v>3.66</c:v>
                </c:pt>
                <c:pt idx="367">
                  <c:v>3.67</c:v>
                </c:pt>
                <c:pt idx="368">
                  <c:v>3.68</c:v>
                </c:pt>
                <c:pt idx="369">
                  <c:v>3.69</c:v>
                </c:pt>
                <c:pt idx="370">
                  <c:v>3.7</c:v>
                </c:pt>
                <c:pt idx="371">
                  <c:v>3.71</c:v>
                </c:pt>
                <c:pt idx="372">
                  <c:v>3.72</c:v>
                </c:pt>
                <c:pt idx="373">
                  <c:v>3.73</c:v>
                </c:pt>
                <c:pt idx="374">
                  <c:v>3.74</c:v>
                </c:pt>
                <c:pt idx="375">
                  <c:v>3.75</c:v>
                </c:pt>
                <c:pt idx="376">
                  <c:v>3.76</c:v>
                </c:pt>
                <c:pt idx="377">
                  <c:v>3.77</c:v>
                </c:pt>
                <c:pt idx="378">
                  <c:v>3.78</c:v>
                </c:pt>
                <c:pt idx="379">
                  <c:v>3.79</c:v>
                </c:pt>
                <c:pt idx="380">
                  <c:v>3.8</c:v>
                </c:pt>
                <c:pt idx="381">
                  <c:v>3.81</c:v>
                </c:pt>
                <c:pt idx="382">
                  <c:v>3.82</c:v>
                </c:pt>
                <c:pt idx="383">
                  <c:v>3.83</c:v>
                </c:pt>
                <c:pt idx="384">
                  <c:v>3.84</c:v>
                </c:pt>
                <c:pt idx="385">
                  <c:v>3.85</c:v>
                </c:pt>
                <c:pt idx="386">
                  <c:v>3.86</c:v>
                </c:pt>
                <c:pt idx="387">
                  <c:v>3.87</c:v>
                </c:pt>
                <c:pt idx="388">
                  <c:v>3.88</c:v>
                </c:pt>
                <c:pt idx="389">
                  <c:v>3.89</c:v>
                </c:pt>
                <c:pt idx="390">
                  <c:v>3.9</c:v>
                </c:pt>
                <c:pt idx="391">
                  <c:v>3.91</c:v>
                </c:pt>
                <c:pt idx="392">
                  <c:v>3.92</c:v>
                </c:pt>
                <c:pt idx="393">
                  <c:v>3.93</c:v>
                </c:pt>
                <c:pt idx="394">
                  <c:v>3.94</c:v>
                </c:pt>
                <c:pt idx="395">
                  <c:v>3.95</c:v>
                </c:pt>
                <c:pt idx="396">
                  <c:v>3.96</c:v>
                </c:pt>
                <c:pt idx="397">
                  <c:v>3.97</c:v>
                </c:pt>
                <c:pt idx="398">
                  <c:v>3.98</c:v>
                </c:pt>
                <c:pt idx="399">
                  <c:v>3.99</c:v>
                </c:pt>
                <c:pt idx="400">
                  <c:v>4</c:v>
                </c:pt>
                <c:pt idx="401">
                  <c:v>4.01</c:v>
                </c:pt>
                <c:pt idx="402">
                  <c:v>4.0199999999999996</c:v>
                </c:pt>
                <c:pt idx="403">
                  <c:v>4.03</c:v>
                </c:pt>
                <c:pt idx="404">
                  <c:v>4.04</c:v>
                </c:pt>
                <c:pt idx="405">
                  <c:v>4.05</c:v>
                </c:pt>
                <c:pt idx="406">
                  <c:v>4.0599999999999996</c:v>
                </c:pt>
                <c:pt idx="407">
                  <c:v>4.07</c:v>
                </c:pt>
                <c:pt idx="408">
                  <c:v>4.08</c:v>
                </c:pt>
                <c:pt idx="409">
                  <c:v>4.09</c:v>
                </c:pt>
                <c:pt idx="410">
                  <c:v>4.0999999999999996</c:v>
                </c:pt>
                <c:pt idx="411">
                  <c:v>4.1100000000000003</c:v>
                </c:pt>
                <c:pt idx="412">
                  <c:v>4.12</c:v>
                </c:pt>
                <c:pt idx="413">
                  <c:v>4.13</c:v>
                </c:pt>
                <c:pt idx="414">
                  <c:v>4.1399999999999997</c:v>
                </c:pt>
                <c:pt idx="415">
                  <c:v>4.1500000000000004</c:v>
                </c:pt>
                <c:pt idx="416">
                  <c:v>4.16</c:v>
                </c:pt>
                <c:pt idx="417">
                  <c:v>4.17</c:v>
                </c:pt>
                <c:pt idx="418">
                  <c:v>4.18</c:v>
                </c:pt>
                <c:pt idx="419">
                  <c:v>4.1900000000000004</c:v>
                </c:pt>
                <c:pt idx="420">
                  <c:v>4.2</c:v>
                </c:pt>
                <c:pt idx="421">
                  <c:v>4.21</c:v>
                </c:pt>
                <c:pt idx="422">
                  <c:v>4.22</c:v>
                </c:pt>
                <c:pt idx="423">
                  <c:v>4.2300000000000004</c:v>
                </c:pt>
                <c:pt idx="424">
                  <c:v>4.24</c:v>
                </c:pt>
                <c:pt idx="425">
                  <c:v>4.25</c:v>
                </c:pt>
                <c:pt idx="426">
                  <c:v>4.26</c:v>
                </c:pt>
                <c:pt idx="427">
                  <c:v>4.2699999999999996</c:v>
                </c:pt>
                <c:pt idx="428">
                  <c:v>4.28</c:v>
                </c:pt>
                <c:pt idx="429">
                  <c:v>4.29</c:v>
                </c:pt>
                <c:pt idx="430">
                  <c:v>4.3</c:v>
                </c:pt>
                <c:pt idx="431">
                  <c:v>4.3099999999999996</c:v>
                </c:pt>
                <c:pt idx="432">
                  <c:v>4.32</c:v>
                </c:pt>
                <c:pt idx="433">
                  <c:v>4.33</c:v>
                </c:pt>
                <c:pt idx="434">
                  <c:v>4.34</c:v>
                </c:pt>
                <c:pt idx="435">
                  <c:v>4.3499999999999996</c:v>
                </c:pt>
                <c:pt idx="436">
                  <c:v>4.3600000000000003</c:v>
                </c:pt>
                <c:pt idx="437">
                  <c:v>4.37</c:v>
                </c:pt>
                <c:pt idx="438">
                  <c:v>4.38</c:v>
                </c:pt>
                <c:pt idx="439">
                  <c:v>4.3899999999999997</c:v>
                </c:pt>
                <c:pt idx="440">
                  <c:v>4.4000000000000004</c:v>
                </c:pt>
                <c:pt idx="441">
                  <c:v>4.41</c:v>
                </c:pt>
                <c:pt idx="442">
                  <c:v>4.42</c:v>
                </c:pt>
                <c:pt idx="443">
                  <c:v>4.43</c:v>
                </c:pt>
                <c:pt idx="444">
                  <c:v>4.4400000000000004</c:v>
                </c:pt>
                <c:pt idx="445">
                  <c:v>4.45</c:v>
                </c:pt>
                <c:pt idx="446">
                  <c:v>4.46</c:v>
                </c:pt>
                <c:pt idx="447">
                  <c:v>4.47</c:v>
                </c:pt>
                <c:pt idx="448">
                  <c:v>4.4800000000000004</c:v>
                </c:pt>
                <c:pt idx="449">
                  <c:v>4.49</c:v>
                </c:pt>
                <c:pt idx="450">
                  <c:v>4.5</c:v>
                </c:pt>
                <c:pt idx="451">
                  <c:v>4.51</c:v>
                </c:pt>
                <c:pt idx="452">
                  <c:v>4.5199999999999996</c:v>
                </c:pt>
                <c:pt idx="453">
                  <c:v>4.53</c:v>
                </c:pt>
                <c:pt idx="454">
                  <c:v>4.54</c:v>
                </c:pt>
                <c:pt idx="455">
                  <c:v>4.55</c:v>
                </c:pt>
                <c:pt idx="456">
                  <c:v>4.5599999999999996</c:v>
                </c:pt>
                <c:pt idx="457">
                  <c:v>4.57</c:v>
                </c:pt>
                <c:pt idx="458">
                  <c:v>4.58</c:v>
                </c:pt>
                <c:pt idx="459">
                  <c:v>4.59</c:v>
                </c:pt>
                <c:pt idx="460">
                  <c:v>4.5999999999999996</c:v>
                </c:pt>
                <c:pt idx="461">
                  <c:v>4.6100000000000003</c:v>
                </c:pt>
                <c:pt idx="462">
                  <c:v>4.62</c:v>
                </c:pt>
                <c:pt idx="463">
                  <c:v>4.63</c:v>
                </c:pt>
                <c:pt idx="464">
                  <c:v>4.6399999999999997</c:v>
                </c:pt>
                <c:pt idx="465">
                  <c:v>4.6500000000000004</c:v>
                </c:pt>
                <c:pt idx="466">
                  <c:v>4.66</c:v>
                </c:pt>
                <c:pt idx="467">
                  <c:v>4.67</c:v>
                </c:pt>
                <c:pt idx="468">
                  <c:v>4.68</c:v>
                </c:pt>
                <c:pt idx="469">
                  <c:v>4.6900000000000004</c:v>
                </c:pt>
                <c:pt idx="470">
                  <c:v>4.7</c:v>
                </c:pt>
                <c:pt idx="471">
                  <c:v>4.71</c:v>
                </c:pt>
                <c:pt idx="472">
                  <c:v>4.72</c:v>
                </c:pt>
                <c:pt idx="473">
                  <c:v>4.7300000000000004</c:v>
                </c:pt>
                <c:pt idx="474">
                  <c:v>4.74</c:v>
                </c:pt>
                <c:pt idx="475">
                  <c:v>4.75</c:v>
                </c:pt>
                <c:pt idx="476">
                  <c:v>4.76</c:v>
                </c:pt>
                <c:pt idx="477">
                  <c:v>4.7699999999999996</c:v>
                </c:pt>
                <c:pt idx="478">
                  <c:v>4.78</c:v>
                </c:pt>
                <c:pt idx="479">
                  <c:v>4.79</c:v>
                </c:pt>
                <c:pt idx="480">
                  <c:v>4.8</c:v>
                </c:pt>
                <c:pt idx="481">
                  <c:v>4.8099999999999996</c:v>
                </c:pt>
                <c:pt idx="482">
                  <c:v>4.82</c:v>
                </c:pt>
                <c:pt idx="483">
                  <c:v>4.83</c:v>
                </c:pt>
                <c:pt idx="484">
                  <c:v>4.84</c:v>
                </c:pt>
                <c:pt idx="485">
                  <c:v>4.8499999999999996</c:v>
                </c:pt>
                <c:pt idx="486">
                  <c:v>4.8600000000000003</c:v>
                </c:pt>
                <c:pt idx="487">
                  <c:v>4.87</c:v>
                </c:pt>
                <c:pt idx="488">
                  <c:v>4.88</c:v>
                </c:pt>
                <c:pt idx="489">
                  <c:v>4.8899999999999997</c:v>
                </c:pt>
                <c:pt idx="490">
                  <c:v>4.9000000000000004</c:v>
                </c:pt>
                <c:pt idx="491">
                  <c:v>4.91</c:v>
                </c:pt>
                <c:pt idx="492">
                  <c:v>4.92</c:v>
                </c:pt>
                <c:pt idx="493">
                  <c:v>4.93</c:v>
                </c:pt>
                <c:pt idx="494">
                  <c:v>4.9400000000000004</c:v>
                </c:pt>
                <c:pt idx="495">
                  <c:v>4.95</c:v>
                </c:pt>
                <c:pt idx="496">
                  <c:v>4.96</c:v>
                </c:pt>
                <c:pt idx="497">
                  <c:v>4.97</c:v>
                </c:pt>
                <c:pt idx="498">
                  <c:v>4.9800000000000004</c:v>
                </c:pt>
                <c:pt idx="499">
                  <c:v>4.99</c:v>
                </c:pt>
                <c:pt idx="500">
                  <c:v>5</c:v>
                </c:pt>
              </c:numCache>
            </c:numRef>
          </c:val>
          <c:smooth val="0"/>
          <c:extLst>
            <c:ext xmlns:c16="http://schemas.microsoft.com/office/drawing/2014/chart" uri="{C3380CC4-5D6E-409C-BE32-E72D297353CC}">
              <c16:uniqueId val="{00000001-455D-45B3-8916-5695FCE8D98C}"/>
            </c:ext>
          </c:extLst>
        </c:ser>
        <c:ser>
          <c:idx val="2"/>
          <c:order val="2"/>
          <c:tx>
            <c:strRef>
              <c:f>Sheet4!$D$1</c:f>
              <c:strCache>
                <c:ptCount val="1"/>
                <c:pt idx="0">
                  <c:v>Profit</c:v>
                </c:pt>
              </c:strCache>
            </c:strRef>
          </c:tx>
          <c:spPr>
            <a:ln w="31750" cap="rnd">
              <a:solidFill>
                <a:schemeClr val="accent3"/>
              </a:solidFill>
              <a:round/>
            </a:ln>
            <a:effectLst/>
          </c:spPr>
          <c:marker>
            <c:symbol val="none"/>
          </c:marker>
          <c:cat>
            <c:numRef>
              <c:f>Sheet4!$A$2:$A$502</c:f>
              <c:numCache>
                <c:formatCode>General</c:formatCode>
                <c:ptCount val="501"/>
                <c:pt idx="0">
                  <c:v>0</c:v>
                </c:pt>
                <c:pt idx="1">
                  <c:v>0.01</c:v>
                </c:pt>
                <c:pt idx="2">
                  <c:v>0.02</c:v>
                </c:pt>
                <c:pt idx="3">
                  <c:v>0.03</c:v>
                </c:pt>
                <c:pt idx="4">
                  <c:v>0.04</c:v>
                </c:pt>
                <c:pt idx="5">
                  <c:v>0.05</c:v>
                </c:pt>
                <c:pt idx="6">
                  <c:v>0.06</c:v>
                </c:pt>
                <c:pt idx="7">
                  <c:v>7.0000000000000007E-2</c:v>
                </c:pt>
                <c:pt idx="8">
                  <c:v>0.08</c:v>
                </c:pt>
                <c:pt idx="9">
                  <c:v>0.09</c:v>
                </c:pt>
                <c:pt idx="10">
                  <c:v>0.1</c:v>
                </c:pt>
                <c:pt idx="11">
                  <c:v>0.11</c:v>
                </c:pt>
                <c:pt idx="12">
                  <c:v>0.12</c:v>
                </c:pt>
                <c:pt idx="13">
                  <c:v>0.13</c:v>
                </c:pt>
                <c:pt idx="14">
                  <c:v>0.14000000000000001</c:v>
                </c:pt>
                <c:pt idx="15">
                  <c:v>0.15</c:v>
                </c:pt>
                <c:pt idx="16">
                  <c:v>0.16</c:v>
                </c:pt>
                <c:pt idx="17">
                  <c:v>0.17</c:v>
                </c:pt>
                <c:pt idx="18">
                  <c:v>0.18</c:v>
                </c:pt>
                <c:pt idx="19">
                  <c:v>0.19</c:v>
                </c:pt>
                <c:pt idx="20">
                  <c:v>0.2</c:v>
                </c:pt>
                <c:pt idx="21">
                  <c:v>0.21</c:v>
                </c:pt>
                <c:pt idx="22">
                  <c:v>0.22</c:v>
                </c:pt>
                <c:pt idx="23">
                  <c:v>0.23</c:v>
                </c:pt>
                <c:pt idx="24">
                  <c:v>0.24</c:v>
                </c:pt>
                <c:pt idx="25">
                  <c:v>0.25</c:v>
                </c:pt>
                <c:pt idx="26">
                  <c:v>0.26</c:v>
                </c:pt>
                <c:pt idx="27">
                  <c:v>0.27</c:v>
                </c:pt>
                <c:pt idx="28">
                  <c:v>0.28000000000000003</c:v>
                </c:pt>
                <c:pt idx="29">
                  <c:v>0.28999999999999998</c:v>
                </c:pt>
                <c:pt idx="30">
                  <c:v>0.3</c:v>
                </c:pt>
                <c:pt idx="31">
                  <c:v>0.31</c:v>
                </c:pt>
                <c:pt idx="32">
                  <c:v>0.32</c:v>
                </c:pt>
                <c:pt idx="33">
                  <c:v>0.33</c:v>
                </c:pt>
                <c:pt idx="34">
                  <c:v>0.34</c:v>
                </c:pt>
                <c:pt idx="35">
                  <c:v>0.35</c:v>
                </c:pt>
                <c:pt idx="36">
                  <c:v>0.36</c:v>
                </c:pt>
                <c:pt idx="37">
                  <c:v>0.37</c:v>
                </c:pt>
                <c:pt idx="38">
                  <c:v>0.38</c:v>
                </c:pt>
                <c:pt idx="39">
                  <c:v>0.39</c:v>
                </c:pt>
                <c:pt idx="40">
                  <c:v>0.4</c:v>
                </c:pt>
                <c:pt idx="41">
                  <c:v>0.41</c:v>
                </c:pt>
                <c:pt idx="42">
                  <c:v>0.42</c:v>
                </c:pt>
                <c:pt idx="43">
                  <c:v>0.43</c:v>
                </c:pt>
                <c:pt idx="44">
                  <c:v>0.44</c:v>
                </c:pt>
                <c:pt idx="45">
                  <c:v>0.45</c:v>
                </c:pt>
                <c:pt idx="46">
                  <c:v>0.46</c:v>
                </c:pt>
                <c:pt idx="47">
                  <c:v>0.47</c:v>
                </c:pt>
                <c:pt idx="48">
                  <c:v>0.48</c:v>
                </c:pt>
                <c:pt idx="49">
                  <c:v>0.49</c:v>
                </c:pt>
                <c:pt idx="50">
                  <c:v>0.5</c:v>
                </c:pt>
                <c:pt idx="51">
                  <c:v>0.51</c:v>
                </c:pt>
                <c:pt idx="52">
                  <c:v>0.52</c:v>
                </c:pt>
                <c:pt idx="53">
                  <c:v>0.53</c:v>
                </c:pt>
                <c:pt idx="54">
                  <c:v>0.54</c:v>
                </c:pt>
                <c:pt idx="55">
                  <c:v>0.55000000000000004</c:v>
                </c:pt>
                <c:pt idx="56">
                  <c:v>0.56000000000000005</c:v>
                </c:pt>
                <c:pt idx="57">
                  <c:v>0.56999999999999995</c:v>
                </c:pt>
                <c:pt idx="58">
                  <c:v>0.57999999999999996</c:v>
                </c:pt>
                <c:pt idx="59">
                  <c:v>0.59</c:v>
                </c:pt>
                <c:pt idx="60">
                  <c:v>0.6</c:v>
                </c:pt>
                <c:pt idx="61">
                  <c:v>0.61</c:v>
                </c:pt>
                <c:pt idx="62">
                  <c:v>0.62</c:v>
                </c:pt>
                <c:pt idx="63">
                  <c:v>0.63</c:v>
                </c:pt>
                <c:pt idx="64">
                  <c:v>0.64</c:v>
                </c:pt>
                <c:pt idx="65">
                  <c:v>0.65</c:v>
                </c:pt>
                <c:pt idx="66">
                  <c:v>0.66</c:v>
                </c:pt>
                <c:pt idx="67">
                  <c:v>0.67</c:v>
                </c:pt>
                <c:pt idx="68">
                  <c:v>0.68</c:v>
                </c:pt>
                <c:pt idx="69">
                  <c:v>0.69</c:v>
                </c:pt>
                <c:pt idx="70">
                  <c:v>0.7</c:v>
                </c:pt>
                <c:pt idx="71">
                  <c:v>0.71</c:v>
                </c:pt>
                <c:pt idx="72">
                  <c:v>0.72</c:v>
                </c:pt>
                <c:pt idx="73">
                  <c:v>0.73</c:v>
                </c:pt>
                <c:pt idx="74">
                  <c:v>0.74</c:v>
                </c:pt>
                <c:pt idx="75">
                  <c:v>0.75</c:v>
                </c:pt>
                <c:pt idx="76">
                  <c:v>0.76</c:v>
                </c:pt>
                <c:pt idx="77">
                  <c:v>0.77</c:v>
                </c:pt>
                <c:pt idx="78">
                  <c:v>0.78</c:v>
                </c:pt>
                <c:pt idx="79">
                  <c:v>0.79</c:v>
                </c:pt>
                <c:pt idx="80">
                  <c:v>0.8</c:v>
                </c:pt>
                <c:pt idx="81">
                  <c:v>0.81</c:v>
                </c:pt>
                <c:pt idx="82">
                  <c:v>0.82</c:v>
                </c:pt>
                <c:pt idx="83">
                  <c:v>0.83</c:v>
                </c:pt>
                <c:pt idx="84">
                  <c:v>0.84</c:v>
                </c:pt>
                <c:pt idx="85">
                  <c:v>0.85</c:v>
                </c:pt>
                <c:pt idx="86">
                  <c:v>0.86</c:v>
                </c:pt>
                <c:pt idx="87">
                  <c:v>0.87</c:v>
                </c:pt>
                <c:pt idx="88">
                  <c:v>0.88</c:v>
                </c:pt>
                <c:pt idx="89">
                  <c:v>0.89</c:v>
                </c:pt>
                <c:pt idx="90">
                  <c:v>0.9</c:v>
                </c:pt>
                <c:pt idx="91">
                  <c:v>0.91</c:v>
                </c:pt>
                <c:pt idx="92">
                  <c:v>0.92</c:v>
                </c:pt>
                <c:pt idx="93">
                  <c:v>0.93</c:v>
                </c:pt>
                <c:pt idx="94">
                  <c:v>0.94</c:v>
                </c:pt>
                <c:pt idx="95">
                  <c:v>0.95</c:v>
                </c:pt>
                <c:pt idx="96">
                  <c:v>0.96</c:v>
                </c:pt>
                <c:pt idx="97">
                  <c:v>0.97</c:v>
                </c:pt>
                <c:pt idx="98">
                  <c:v>0.98</c:v>
                </c:pt>
                <c:pt idx="99">
                  <c:v>0.99</c:v>
                </c:pt>
                <c:pt idx="100">
                  <c:v>1</c:v>
                </c:pt>
                <c:pt idx="101">
                  <c:v>1.01</c:v>
                </c:pt>
                <c:pt idx="102">
                  <c:v>1.02</c:v>
                </c:pt>
                <c:pt idx="103">
                  <c:v>1.03</c:v>
                </c:pt>
                <c:pt idx="104">
                  <c:v>1.04</c:v>
                </c:pt>
                <c:pt idx="105">
                  <c:v>1.05</c:v>
                </c:pt>
                <c:pt idx="106">
                  <c:v>1.06</c:v>
                </c:pt>
                <c:pt idx="107">
                  <c:v>1.07</c:v>
                </c:pt>
                <c:pt idx="108">
                  <c:v>1.08</c:v>
                </c:pt>
                <c:pt idx="109">
                  <c:v>1.0900000000000001</c:v>
                </c:pt>
                <c:pt idx="110">
                  <c:v>1.1000000000000001</c:v>
                </c:pt>
                <c:pt idx="111">
                  <c:v>1.1100000000000001</c:v>
                </c:pt>
                <c:pt idx="112">
                  <c:v>1.1200000000000001</c:v>
                </c:pt>
                <c:pt idx="113">
                  <c:v>1.1299999999999999</c:v>
                </c:pt>
                <c:pt idx="114">
                  <c:v>1.1399999999999999</c:v>
                </c:pt>
                <c:pt idx="115">
                  <c:v>1.1499999999999999</c:v>
                </c:pt>
                <c:pt idx="116">
                  <c:v>1.1599999999999999</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c:v>
                </c:pt>
                <c:pt idx="162">
                  <c:v>1.62</c:v>
                </c:pt>
                <c:pt idx="163">
                  <c:v>1.63</c:v>
                </c:pt>
                <c:pt idx="164">
                  <c:v>1.64</c:v>
                </c:pt>
                <c:pt idx="165">
                  <c:v>1.65</c:v>
                </c:pt>
                <c:pt idx="166">
                  <c:v>1.66</c:v>
                </c:pt>
                <c:pt idx="167">
                  <c:v>1.67</c:v>
                </c:pt>
                <c:pt idx="168">
                  <c:v>1.68</c:v>
                </c:pt>
                <c:pt idx="169">
                  <c:v>1.69</c:v>
                </c:pt>
                <c:pt idx="170">
                  <c:v>1.7</c:v>
                </c:pt>
                <c:pt idx="171">
                  <c:v>1.71</c:v>
                </c:pt>
                <c:pt idx="172">
                  <c:v>1.72</c:v>
                </c:pt>
                <c:pt idx="173">
                  <c:v>1.73</c:v>
                </c:pt>
                <c:pt idx="174">
                  <c:v>1.74</c:v>
                </c:pt>
                <c:pt idx="175">
                  <c:v>1.75</c:v>
                </c:pt>
                <c:pt idx="176">
                  <c:v>1.76</c:v>
                </c:pt>
                <c:pt idx="177">
                  <c:v>1.77</c:v>
                </c:pt>
                <c:pt idx="178">
                  <c:v>1.78</c:v>
                </c:pt>
                <c:pt idx="179">
                  <c:v>1.79</c:v>
                </c:pt>
                <c:pt idx="180">
                  <c:v>1.8</c:v>
                </c:pt>
                <c:pt idx="181">
                  <c:v>1.81</c:v>
                </c:pt>
                <c:pt idx="182">
                  <c:v>1.82</c:v>
                </c:pt>
                <c:pt idx="183">
                  <c:v>1.83</c:v>
                </c:pt>
                <c:pt idx="184">
                  <c:v>1.84</c:v>
                </c:pt>
                <c:pt idx="185">
                  <c:v>1.85</c:v>
                </c:pt>
                <c:pt idx="186">
                  <c:v>1.86</c:v>
                </c:pt>
                <c:pt idx="187">
                  <c:v>1.87</c:v>
                </c:pt>
                <c:pt idx="188">
                  <c:v>1.88</c:v>
                </c:pt>
                <c:pt idx="189">
                  <c:v>1.89</c:v>
                </c:pt>
                <c:pt idx="190">
                  <c:v>1.9</c:v>
                </c:pt>
                <c:pt idx="191">
                  <c:v>1.91</c:v>
                </c:pt>
                <c:pt idx="192">
                  <c:v>1.92</c:v>
                </c:pt>
                <c:pt idx="193">
                  <c:v>1.93</c:v>
                </c:pt>
                <c:pt idx="194">
                  <c:v>1.94</c:v>
                </c:pt>
                <c:pt idx="195">
                  <c:v>1.95</c:v>
                </c:pt>
                <c:pt idx="196">
                  <c:v>1.96</c:v>
                </c:pt>
                <c:pt idx="197">
                  <c:v>1.97</c:v>
                </c:pt>
                <c:pt idx="198">
                  <c:v>1.98</c:v>
                </c:pt>
                <c:pt idx="199">
                  <c:v>1.99</c:v>
                </c:pt>
                <c:pt idx="200">
                  <c:v>2</c:v>
                </c:pt>
                <c:pt idx="201">
                  <c:v>2.0099999999999998</c:v>
                </c:pt>
                <c:pt idx="202">
                  <c:v>2.02</c:v>
                </c:pt>
                <c:pt idx="203">
                  <c:v>2.0299999999999998</c:v>
                </c:pt>
                <c:pt idx="204">
                  <c:v>2.04</c:v>
                </c:pt>
                <c:pt idx="205">
                  <c:v>2.0499999999999998</c:v>
                </c:pt>
                <c:pt idx="206">
                  <c:v>2.06</c:v>
                </c:pt>
                <c:pt idx="207">
                  <c:v>2.0699999999999998</c:v>
                </c:pt>
                <c:pt idx="208">
                  <c:v>2.08</c:v>
                </c:pt>
                <c:pt idx="209">
                  <c:v>2.09</c:v>
                </c:pt>
                <c:pt idx="210">
                  <c:v>2.1</c:v>
                </c:pt>
                <c:pt idx="211">
                  <c:v>2.11</c:v>
                </c:pt>
                <c:pt idx="212">
                  <c:v>2.12</c:v>
                </c:pt>
                <c:pt idx="213">
                  <c:v>2.13</c:v>
                </c:pt>
                <c:pt idx="214">
                  <c:v>2.14</c:v>
                </c:pt>
                <c:pt idx="215">
                  <c:v>2.15</c:v>
                </c:pt>
                <c:pt idx="216">
                  <c:v>2.16</c:v>
                </c:pt>
                <c:pt idx="217">
                  <c:v>2.17</c:v>
                </c:pt>
                <c:pt idx="218">
                  <c:v>2.1800000000000002</c:v>
                </c:pt>
                <c:pt idx="219">
                  <c:v>2.19</c:v>
                </c:pt>
                <c:pt idx="220">
                  <c:v>2.2000000000000002</c:v>
                </c:pt>
                <c:pt idx="221">
                  <c:v>2.21</c:v>
                </c:pt>
                <c:pt idx="222">
                  <c:v>2.2200000000000002</c:v>
                </c:pt>
                <c:pt idx="223">
                  <c:v>2.23</c:v>
                </c:pt>
                <c:pt idx="224">
                  <c:v>2.2400000000000002</c:v>
                </c:pt>
                <c:pt idx="225">
                  <c:v>2.25</c:v>
                </c:pt>
                <c:pt idx="226">
                  <c:v>2.2599999999999998</c:v>
                </c:pt>
                <c:pt idx="227">
                  <c:v>2.27</c:v>
                </c:pt>
                <c:pt idx="228">
                  <c:v>2.2799999999999998</c:v>
                </c:pt>
                <c:pt idx="229">
                  <c:v>2.29</c:v>
                </c:pt>
                <c:pt idx="230">
                  <c:v>2.2999999999999998</c:v>
                </c:pt>
                <c:pt idx="231">
                  <c:v>2.31</c:v>
                </c:pt>
                <c:pt idx="232">
                  <c:v>2.3199999999999998</c:v>
                </c:pt>
                <c:pt idx="233">
                  <c:v>2.33</c:v>
                </c:pt>
                <c:pt idx="234">
                  <c:v>2.34</c:v>
                </c:pt>
                <c:pt idx="235">
                  <c:v>2.35</c:v>
                </c:pt>
                <c:pt idx="236">
                  <c:v>2.36</c:v>
                </c:pt>
                <c:pt idx="237">
                  <c:v>2.37</c:v>
                </c:pt>
                <c:pt idx="238">
                  <c:v>2.38</c:v>
                </c:pt>
                <c:pt idx="239">
                  <c:v>2.39</c:v>
                </c:pt>
                <c:pt idx="240">
                  <c:v>2.4</c:v>
                </c:pt>
                <c:pt idx="241">
                  <c:v>2.41</c:v>
                </c:pt>
                <c:pt idx="242">
                  <c:v>2.42</c:v>
                </c:pt>
                <c:pt idx="243">
                  <c:v>2.4300000000000002</c:v>
                </c:pt>
                <c:pt idx="244">
                  <c:v>2.44</c:v>
                </c:pt>
                <c:pt idx="245">
                  <c:v>2.4500000000000002</c:v>
                </c:pt>
                <c:pt idx="246">
                  <c:v>2.46</c:v>
                </c:pt>
                <c:pt idx="247">
                  <c:v>2.4700000000000002</c:v>
                </c:pt>
                <c:pt idx="248">
                  <c:v>2.48</c:v>
                </c:pt>
                <c:pt idx="249">
                  <c:v>2.4900000000000002</c:v>
                </c:pt>
                <c:pt idx="250">
                  <c:v>2.5</c:v>
                </c:pt>
                <c:pt idx="251">
                  <c:v>2.5099999999999998</c:v>
                </c:pt>
                <c:pt idx="252">
                  <c:v>2.52</c:v>
                </c:pt>
                <c:pt idx="253">
                  <c:v>2.5299999999999998</c:v>
                </c:pt>
                <c:pt idx="254">
                  <c:v>2.54</c:v>
                </c:pt>
                <c:pt idx="255">
                  <c:v>2.5499999999999998</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c:v>
                </c:pt>
                <c:pt idx="323">
                  <c:v>3.23</c:v>
                </c:pt>
                <c:pt idx="324">
                  <c:v>3.24</c:v>
                </c:pt>
                <c:pt idx="325">
                  <c:v>3.25</c:v>
                </c:pt>
                <c:pt idx="326">
                  <c:v>3.26</c:v>
                </c:pt>
                <c:pt idx="327">
                  <c:v>3.27</c:v>
                </c:pt>
                <c:pt idx="328">
                  <c:v>3.28</c:v>
                </c:pt>
                <c:pt idx="329">
                  <c:v>3.29</c:v>
                </c:pt>
                <c:pt idx="330">
                  <c:v>3.3</c:v>
                </c:pt>
                <c:pt idx="331">
                  <c:v>3.31</c:v>
                </c:pt>
                <c:pt idx="332">
                  <c:v>3.32</c:v>
                </c:pt>
                <c:pt idx="333">
                  <c:v>3.33</c:v>
                </c:pt>
                <c:pt idx="334">
                  <c:v>3.34</c:v>
                </c:pt>
                <c:pt idx="335">
                  <c:v>3.35</c:v>
                </c:pt>
                <c:pt idx="336">
                  <c:v>3.36</c:v>
                </c:pt>
                <c:pt idx="337">
                  <c:v>3.37</c:v>
                </c:pt>
                <c:pt idx="338">
                  <c:v>3.38</c:v>
                </c:pt>
                <c:pt idx="339">
                  <c:v>3.39</c:v>
                </c:pt>
                <c:pt idx="340">
                  <c:v>3.4</c:v>
                </c:pt>
                <c:pt idx="341">
                  <c:v>3.41</c:v>
                </c:pt>
                <c:pt idx="342">
                  <c:v>3.42</c:v>
                </c:pt>
                <c:pt idx="343">
                  <c:v>3.43</c:v>
                </c:pt>
                <c:pt idx="344">
                  <c:v>3.44</c:v>
                </c:pt>
                <c:pt idx="345">
                  <c:v>3.45</c:v>
                </c:pt>
                <c:pt idx="346">
                  <c:v>3.46</c:v>
                </c:pt>
                <c:pt idx="347">
                  <c:v>3.47</c:v>
                </c:pt>
                <c:pt idx="348">
                  <c:v>3.48</c:v>
                </c:pt>
                <c:pt idx="349">
                  <c:v>3.49</c:v>
                </c:pt>
                <c:pt idx="350">
                  <c:v>3.5</c:v>
                </c:pt>
                <c:pt idx="351">
                  <c:v>3.51</c:v>
                </c:pt>
                <c:pt idx="352">
                  <c:v>3.52</c:v>
                </c:pt>
                <c:pt idx="353">
                  <c:v>3.53</c:v>
                </c:pt>
                <c:pt idx="354">
                  <c:v>3.54</c:v>
                </c:pt>
                <c:pt idx="355">
                  <c:v>3.55</c:v>
                </c:pt>
                <c:pt idx="356">
                  <c:v>3.56</c:v>
                </c:pt>
                <c:pt idx="357">
                  <c:v>3.57</c:v>
                </c:pt>
                <c:pt idx="358">
                  <c:v>3.58</c:v>
                </c:pt>
                <c:pt idx="359">
                  <c:v>3.59</c:v>
                </c:pt>
                <c:pt idx="360">
                  <c:v>3.6</c:v>
                </c:pt>
                <c:pt idx="361">
                  <c:v>3.61</c:v>
                </c:pt>
                <c:pt idx="362">
                  <c:v>3.62</c:v>
                </c:pt>
                <c:pt idx="363">
                  <c:v>3.63</c:v>
                </c:pt>
                <c:pt idx="364">
                  <c:v>3.64</c:v>
                </c:pt>
                <c:pt idx="365">
                  <c:v>3.65</c:v>
                </c:pt>
                <c:pt idx="366">
                  <c:v>3.66</c:v>
                </c:pt>
                <c:pt idx="367">
                  <c:v>3.67</c:v>
                </c:pt>
                <c:pt idx="368">
                  <c:v>3.68</c:v>
                </c:pt>
                <c:pt idx="369">
                  <c:v>3.69</c:v>
                </c:pt>
                <c:pt idx="370">
                  <c:v>3.7</c:v>
                </c:pt>
                <c:pt idx="371">
                  <c:v>3.71</c:v>
                </c:pt>
                <c:pt idx="372">
                  <c:v>3.72</c:v>
                </c:pt>
                <c:pt idx="373">
                  <c:v>3.73</c:v>
                </c:pt>
                <c:pt idx="374">
                  <c:v>3.74</c:v>
                </c:pt>
                <c:pt idx="375">
                  <c:v>3.75</c:v>
                </c:pt>
                <c:pt idx="376">
                  <c:v>3.76</c:v>
                </c:pt>
                <c:pt idx="377">
                  <c:v>3.77</c:v>
                </c:pt>
                <c:pt idx="378">
                  <c:v>3.78</c:v>
                </c:pt>
                <c:pt idx="379">
                  <c:v>3.79</c:v>
                </c:pt>
                <c:pt idx="380">
                  <c:v>3.8</c:v>
                </c:pt>
                <c:pt idx="381">
                  <c:v>3.81</c:v>
                </c:pt>
                <c:pt idx="382">
                  <c:v>3.82</c:v>
                </c:pt>
                <c:pt idx="383">
                  <c:v>3.83</c:v>
                </c:pt>
                <c:pt idx="384">
                  <c:v>3.84</c:v>
                </c:pt>
                <c:pt idx="385">
                  <c:v>3.85</c:v>
                </c:pt>
                <c:pt idx="386">
                  <c:v>3.86</c:v>
                </c:pt>
                <c:pt idx="387">
                  <c:v>3.87</c:v>
                </c:pt>
                <c:pt idx="388">
                  <c:v>3.88</c:v>
                </c:pt>
                <c:pt idx="389">
                  <c:v>3.89</c:v>
                </c:pt>
                <c:pt idx="390">
                  <c:v>3.9</c:v>
                </c:pt>
                <c:pt idx="391">
                  <c:v>3.91</c:v>
                </c:pt>
                <c:pt idx="392">
                  <c:v>3.92</c:v>
                </c:pt>
                <c:pt idx="393">
                  <c:v>3.93</c:v>
                </c:pt>
                <c:pt idx="394">
                  <c:v>3.94</c:v>
                </c:pt>
                <c:pt idx="395">
                  <c:v>3.95</c:v>
                </c:pt>
                <c:pt idx="396">
                  <c:v>3.96</c:v>
                </c:pt>
                <c:pt idx="397">
                  <c:v>3.97</c:v>
                </c:pt>
                <c:pt idx="398">
                  <c:v>3.98</c:v>
                </c:pt>
                <c:pt idx="399">
                  <c:v>3.99</c:v>
                </c:pt>
                <c:pt idx="400">
                  <c:v>4</c:v>
                </c:pt>
                <c:pt idx="401">
                  <c:v>4.01</c:v>
                </c:pt>
                <c:pt idx="402">
                  <c:v>4.0199999999999996</c:v>
                </c:pt>
                <c:pt idx="403">
                  <c:v>4.03</c:v>
                </c:pt>
                <c:pt idx="404">
                  <c:v>4.04</c:v>
                </c:pt>
                <c:pt idx="405">
                  <c:v>4.05</c:v>
                </c:pt>
                <c:pt idx="406">
                  <c:v>4.0599999999999996</c:v>
                </c:pt>
                <c:pt idx="407">
                  <c:v>4.07</c:v>
                </c:pt>
                <c:pt idx="408">
                  <c:v>4.08</c:v>
                </c:pt>
                <c:pt idx="409">
                  <c:v>4.09</c:v>
                </c:pt>
                <c:pt idx="410">
                  <c:v>4.0999999999999996</c:v>
                </c:pt>
                <c:pt idx="411">
                  <c:v>4.1100000000000003</c:v>
                </c:pt>
                <c:pt idx="412">
                  <c:v>4.12</c:v>
                </c:pt>
                <c:pt idx="413">
                  <c:v>4.13</c:v>
                </c:pt>
                <c:pt idx="414">
                  <c:v>4.1399999999999997</c:v>
                </c:pt>
                <c:pt idx="415">
                  <c:v>4.1500000000000004</c:v>
                </c:pt>
                <c:pt idx="416">
                  <c:v>4.16</c:v>
                </c:pt>
                <c:pt idx="417">
                  <c:v>4.17</c:v>
                </c:pt>
                <c:pt idx="418">
                  <c:v>4.18</c:v>
                </c:pt>
                <c:pt idx="419">
                  <c:v>4.1900000000000004</c:v>
                </c:pt>
                <c:pt idx="420">
                  <c:v>4.2</c:v>
                </c:pt>
                <c:pt idx="421">
                  <c:v>4.21</c:v>
                </c:pt>
                <c:pt idx="422">
                  <c:v>4.22</c:v>
                </c:pt>
                <c:pt idx="423">
                  <c:v>4.2300000000000004</c:v>
                </c:pt>
                <c:pt idx="424">
                  <c:v>4.24</c:v>
                </c:pt>
                <c:pt idx="425">
                  <c:v>4.25</c:v>
                </c:pt>
                <c:pt idx="426">
                  <c:v>4.26</c:v>
                </c:pt>
                <c:pt idx="427">
                  <c:v>4.2699999999999996</c:v>
                </c:pt>
                <c:pt idx="428">
                  <c:v>4.28</c:v>
                </c:pt>
                <c:pt idx="429">
                  <c:v>4.29</c:v>
                </c:pt>
                <c:pt idx="430">
                  <c:v>4.3</c:v>
                </c:pt>
                <c:pt idx="431">
                  <c:v>4.3099999999999996</c:v>
                </c:pt>
                <c:pt idx="432">
                  <c:v>4.32</c:v>
                </c:pt>
                <c:pt idx="433">
                  <c:v>4.33</c:v>
                </c:pt>
                <c:pt idx="434">
                  <c:v>4.34</c:v>
                </c:pt>
                <c:pt idx="435">
                  <c:v>4.3499999999999996</c:v>
                </c:pt>
                <c:pt idx="436">
                  <c:v>4.3600000000000003</c:v>
                </c:pt>
                <c:pt idx="437">
                  <c:v>4.37</c:v>
                </c:pt>
                <c:pt idx="438">
                  <c:v>4.38</c:v>
                </c:pt>
                <c:pt idx="439">
                  <c:v>4.3899999999999997</c:v>
                </c:pt>
                <c:pt idx="440">
                  <c:v>4.4000000000000004</c:v>
                </c:pt>
                <c:pt idx="441">
                  <c:v>4.41</c:v>
                </c:pt>
                <c:pt idx="442">
                  <c:v>4.42</c:v>
                </c:pt>
                <c:pt idx="443">
                  <c:v>4.43</c:v>
                </c:pt>
                <c:pt idx="444">
                  <c:v>4.4400000000000004</c:v>
                </c:pt>
                <c:pt idx="445">
                  <c:v>4.45</c:v>
                </c:pt>
                <c:pt idx="446">
                  <c:v>4.46</c:v>
                </c:pt>
                <c:pt idx="447">
                  <c:v>4.47</c:v>
                </c:pt>
                <c:pt idx="448">
                  <c:v>4.4800000000000004</c:v>
                </c:pt>
                <c:pt idx="449">
                  <c:v>4.49</c:v>
                </c:pt>
                <c:pt idx="450">
                  <c:v>4.5</c:v>
                </c:pt>
                <c:pt idx="451">
                  <c:v>4.51</c:v>
                </c:pt>
                <c:pt idx="452">
                  <c:v>4.5199999999999996</c:v>
                </c:pt>
                <c:pt idx="453">
                  <c:v>4.53</c:v>
                </c:pt>
                <c:pt idx="454">
                  <c:v>4.54</c:v>
                </c:pt>
                <c:pt idx="455">
                  <c:v>4.55</c:v>
                </c:pt>
                <c:pt idx="456">
                  <c:v>4.5599999999999996</c:v>
                </c:pt>
                <c:pt idx="457">
                  <c:v>4.57</c:v>
                </c:pt>
                <c:pt idx="458">
                  <c:v>4.58</c:v>
                </c:pt>
                <c:pt idx="459">
                  <c:v>4.59</c:v>
                </c:pt>
                <c:pt idx="460">
                  <c:v>4.5999999999999996</c:v>
                </c:pt>
                <c:pt idx="461">
                  <c:v>4.6100000000000003</c:v>
                </c:pt>
                <c:pt idx="462">
                  <c:v>4.62</c:v>
                </c:pt>
                <c:pt idx="463">
                  <c:v>4.63</c:v>
                </c:pt>
                <c:pt idx="464">
                  <c:v>4.6399999999999997</c:v>
                </c:pt>
                <c:pt idx="465">
                  <c:v>4.6500000000000004</c:v>
                </c:pt>
                <c:pt idx="466">
                  <c:v>4.66</c:v>
                </c:pt>
                <c:pt idx="467">
                  <c:v>4.67</c:v>
                </c:pt>
                <c:pt idx="468">
                  <c:v>4.68</c:v>
                </c:pt>
                <c:pt idx="469">
                  <c:v>4.6900000000000004</c:v>
                </c:pt>
                <c:pt idx="470">
                  <c:v>4.7</c:v>
                </c:pt>
                <c:pt idx="471">
                  <c:v>4.71</c:v>
                </c:pt>
                <c:pt idx="472">
                  <c:v>4.72</c:v>
                </c:pt>
                <c:pt idx="473">
                  <c:v>4.7300000000000004</c:v>
                </c:pt>
                <c:pt idx="474">
                  <c:v>4.74</c:v>
                </c:pt>
                <c:pt idx="475">
                  <c:v>4.75</c:v>
                </c:pt>
                <c:pt idx="476">
                  <c:v>4.76</c:v>
                </c:pt>
                <c:pt idx="477">
                  <c:v>4.7699999999999996</c:v>
                </c:pt>
                <c:pt idx="478">
                  <c:v>4.78</c:v>
                </c:pt>
                <c:pt idx="479">
                  <c:v>4.79</c:v>
                </c:pt>
                <c:pt idx="480">
                  <c:v>4.8</c:v>
                </c:pt>
                <c:pt idx="481">
                  <c:v>4.8099999999999996</c:v>
                </c:pt>
                <c:pt idx="482">
                  <c:v>4.82</c:v>
                </c:pt>
                <c:pt idx="483">
                  <c:v>4.83</c:v>
                </c:pt>
                <c:pt idx="484">
                  <c:v>4.84</c:v>
                </c:pt>
                <c:pt idx="485">
                  <c:v>4.8499999999999996</c:v>
                </c:pt>
                <c:pt idx="486">
                  <c:v>4.8600000000000003</c:v>
                </c:pt>
                <c:pt idx="487">
                  <c:v>4.87</c:v>
                </c:pt>
                <c:pt idx="488">
                  <c:v>4.88</c:v>
                </c:pt>
                <c:pt idx="489">
                  <c:v>4.8899999999999997</c:v>
                </c:pt>
                <c:pt idx="490">
                  <c:v>4.9000000000000004</c:v>
                </c:pt>
                <c:pt idx="491">
                  <c:v>4.91</c:v>
                </c:pt>
                <c:pt idx="492">
                  <c:v>4.92</c:v>
                </c:pt>
                <c:pt idx="493">
                  <c:v>4.93</c:v>
                </c:pt>
                <c:pt idx="494">
                  <c:v>4.9400000000000004</c:v>
                </c:pt>
                <c:pt idx="495">
                  <c:v>4.95</c:v>
                </c:pt>
                <c:pt idx="496">
                  <c:v>4.96</c:v>
                </c:pt>
                <c:pt idx="497">
                  <c:v>4.97</c:v>
                </c:pt>
                <c:pt idx="498">
                  <c:v>4.9800000000000004</c:v>
                </c:pt>
                <c:pt idx="499">
                  <c:v>4.99</c:v>
                </c:pt>
                <c:pt idx="500">
                  <c:v>5</c:v>
                </c:pt>
              </c:numCache>
            </c:numRef>
          </c:cat>
          <c:val>
            <c:numRef>
              <c:f>Sheet4!$D$2:$D$502</c:f>
              <c:numCache>
                <c:formatCode>General</c:formatCode>
                <c:ptCount val="501"/>
                <c:pt idx="0">
                  <c:v>0</c:v>
                </c:pt>
                <c:pt idx="1">
                  <c:v>3.9899999999999998E-2</c:v>
                </c:pt>
                <c:pt idx="2">
                  <c:v>7.9600000000000004E-2</c:v>
                </c:pt>
                <c:pt idx="3">
                  <c:v>0.11909999999999998</c:v>
                </c:pt>
                <c:pt idx="4">
                  <c:v>0.15839999999999999</c:v>
                </c:pt>
                <c:pt idx="5">
                  <c:v>0.19750000000000001</c:v>
                </c:pt>
                <c:pt idx="6">
                  <c:v>0.2364</c:v>
                </c:pt>
                <c:pt idx="7">
                  <c:v>0.27510000000000001</c:v>
                </c:pt>
                <c:pt idx="8">
                  <c:v>0.31359999999999999</c:v>
                </c:pt>
                <c:pt idx="9">
                  <c:v>0.35189999999999999</c:v>
                </c:pt>
                <c:pt idx="10">
                  <c:v>0.39</c:v>
                </c:pt>
                <c:pt idx="11">
                  <c:v>0.42789999999999995</c:v>
                </c:pt>
                <c:pt idx="12">
                  <c:v>0.46560000000000001</c:v>
                </c:pt>
                <c:pt idx="13">
                  <c:v>0.50309999999999999</c:v>
                </c:pt>
                <c:pt idx="14">
                  <c:v>0.5404000000000001</c:v>
                </c:pt>
                <c:pt idx="15">
                  <c:v>0.5774999999999999</c:v>
                </c:pt>
                <c:pt idx="16">
                  <c:v>0.61439999999999995</c:v>
                </c:pt>
                <c:pt idx="17">
                  <c:v>0.65110000000000001</c:v>
                </c:pt>
                <c:pt idx="18">
                  <c:v>0.68759999999999999</c:v>
                </c:pt>
                <c:pt idx="19">
                  <c:v>0.72389999999999999</c:v>
                </c:pt>
                <c:pt idx="20">
                  <c:v>0.76</c:v>
                </c:pt>
                <c:pt idx="21">
                  <c:v>0.79590000000000005</c:v>
                </c:pt>
                <c:pt idx="22">
                  <c:v>0.83160000000000012</c:v>
                </c:pt>
                <c:pt idx="23">
                  <c:v>0.86709999999999998</c:v>
                </c:pt>
                <c:pt idx="24">
                  <c:v>0.90239999999999987</c:v>
                </c:pt>
                <c:pt idx="25">
                  <c:v>0.9375</c:v>
                </c:pt>
                <c:pt idx="26">
                  <c:v>0.97240000000000015</c:v>
                </c:pt>
                <c:pt idx="27">
                  <c:v>1.0071000000000001</c:v>
                </c:pt>
                <c:pt idx="28">
                  <c:v>1.0416000000000001</c:v>
                </c:pt>
                <c:pt idx="29">
                  <c:v>1.0758999999999999</c:v>
                </c:pt>
                <c:pt idx="30">
                  <c:v>1.1099999999999999</c:v>
                </c:pt>
                <c:pt idx="31">
                  <c:v>1.1439000000000001</c:v>
                </c:pt>
                <c:pt idx="32">
                  <c:v>1.1776</c:v>
                </c:pt>
                <c:pt idx="33">
                  <c:v>1.2111000000000001</c:v>
                </c:pt>
                <c:pt idx="34">
                  <c:v>1.2444000000000002</c:v>
                </c:pt>
                <c:pt idx="35">
                  <c:v>1.2774999999999999</c:v>
                </c:pt>
                <c:pt idx="36">
                  <c:v>1.3104</c:v>
                </c:pt>
                <c:pt idx="37">
                  <c:v>1.3430999999999997</c:v>
                </c:pt>
                <c:pt idx="38">
                  <c:v>1.3755999999999999</c:v>
                </c:pt>
                <c:pt idx="39">
                  <c:v>1.4079000000000002</c:v>
                </c:pt>
                <c:pt idx="40">
                  <c:v>1.44</c:v>
                </c:pt>
                <c:pt idx="41">
                  <c:v>1.4719</c:v>
                </c:pt>
                <c:pt idx="42">
                  <c:v>1.5036</c:v>
                </c:pt>
                <c:pt idx="43">
                  <c:v>1.5351000000000001</c:v>
                </c:pt>
                <c:pt idx="44">
                  <c:v>1.5663999999999998</c:v>
                </c:pt>
                <c:pt idx="45">
                  <c:v>1.5974999999999999</c:v>
                </c:pt>
                <c:pt idx="46">
                  <c:v>1.6284000000000001</c:v>
                </c:pt>
                <c:pt idx="47">
                  <c:v>1.6591000000000002</c:v>
                </c:pt>
                <c:pt idx="48">
                  <c:v>1.6895999999999995</c:v>
                </c:pt>
                <c:pt idx="49">
                  <c:v>1.7198999999999998</c:v>
                </c:pt>
                <c:pt idx="50">
                  <c:v>1.75</c:v>
                </c:pt>
                <c:pt idx="51">
                  <c:v>1.7799000000000003</c:v>
                </c:pt>
                <c:pt idx="52">
                  <c:v>1.8096000000000001</c:v>
                </c:pt>
                <c:pt idx="53">
                  <c:v>1.8391</c:v>
                </c:pt>
                <c:pt idx="54">
                  <c:v>1.8684000000000003</c:v>
                </c:pt>
                <c:pt idx="55">
                  <c:v>1.8975000000000002</c:v>
                </c:pt>
                <c:pt idx="56">
                  <c:v>1.9264000000000006</c:v>
                </c:pt>
                <c:pt idx="57">
                  <c:v>1.9550999999999998</c:v>
                </c:pt>
                <c:pt idx="58">
                  <c:v>1.9835999999999996</c:v>
                </c:pt>
                <c:pt idx="59">
                  <c:v>2.0119000000000002</c:v>
                </c:pt>
                <c:pt idx="60">
                  <c:v>2.04</c:v>
                </c:pt>
                <c:pt idx="61">
                  <c:v>2.0678999999999998</c:v>
                </c:pt>
                <c:pt idx="62">
                  <c:v>2.0955999999999997</c:v>
                </c:pt>
                <c:pt idx="63">
                  <c:v>2.1231</c:v>
                </c:pt>
                <c:pt idx="64">
                  <c:v>2.1504000000000003</c:v>
                </c:pt>
                <c:pt idx="65">
                  <c:v>2.1774999999999998</c:v>
                </c:pt>
                <c:pt idx="66">
                  <c:v>2.2043999999999997</c:v>
                </c:pt>
                <c:pt idx="67">
                  <c:v>2.2311000000000001</c:v>
                </c:pt>
                <c:pt idx="68">
                  <c:v>2.2576000000000001</c:v>
                </c:pt>
                <c:pt idx="69">
                  <c:v>2.2838999999999996</c:v>
                </c:pt>
                <c:pt idx="70">
                  <c:v>2.3099999999999996</c:v>
                </c:pt>
                <c:pt idx="71">
                  <c:v>2.3359000000000001</c:v>
                </c:pt>
                <c:pt idx="72">
                  <c:v>2.3616000000000001</c:v>
                </c:pt>
                <c:pt idx="73">
                  <c:v>2.3870999999999998</c:v>
                </c:pt>
                <c:pt idx="74">
                  <c:v>2.4123999999999999</c:v>
                </c:pt>
                <c:pt idx="75">
                  <c:v>2.4375</c:v>
                </c:pt>
                <c:pt idx="76">
                  <c:v>2.4624000000000006</c:v>
                </c:pt>
                <c:pt idx="77">
                  <c:v>2.4871000000000003</c:v>
                </c:pt>
                <c:pt idx="78">
                  <c:v>2.5115999999999996</c:v>
                </c:pt>
                <c:pt idx="79">
                  <c:v>2.5359000000000003</c:v>
                </c:pt>
                <c:pt idx="80">
                  <c:v>2.5600000000000005</c:v>
                </c:pt>
                <c:pt idx="81">
                  <c:v>2.5839000000000003</c:v>
                </c:pt>
                <c:pt idx="82">
                  <c:v>2.6075999999999997</c:v>
                </c:pt>
                <c:pt idx="83">
                  <c:v>2.6310999999999996</c:v>
                </c:pt>
                <c:pt idx="84">
                  <c:v>2.6544000000000003</c:v>
                </c:pt>
                <c:pt idx="85">
                  <c:v>2.6775000000000002</c:v>
                </c:pt>
                <c:pt idx="86">
                  <c:v>2.7003999999999997</c:v>
                </c:pt>
                <c:pt idx="87">
                  <c:v>2.7230999999999996</c:v>
                </c:pt>
                <c:pt idx="88">
                  <c:v>2.7456</c:v>
                </c:pt>
                <c:pt idx="89">
                  <c:v>2.7679</c:v>
                </c:pt>
                <c:pt idx="90">
                  <c:v>2.79</c:v>
                </c:pt>
                <c:pt idx="91">
                  <c:v>2.8119000000000001</c:v>
                </c:pt>
                <c:pt idx="92">
                  <c:v>2.8336000000000001</c:v>
                </c:pt>
                <c:pt idx="93">
                  <c:v>2.8551000000000002</c:v>
                </c:pt>
                <c:pt idx="94">
                  <c:v>2.8763999999999994</c:v>
                </c:pt>
                <c:pt idx="95">
                  <c:v>2.8975</c:v>
                </c:pt>
                <c:pt idx="96">
                  <c:v>2.9184000000000001</c:v>
                </c:pt>
                <c:pt idx="97">
                  <c:v>2.9390999999999998</c:v>
                </c:pt>
                <c:pt idx="98">
                  <c:v>2.9595999999999996</c:v>
                </c:pt>
                <c:pt idx="99">
                  <c:v>2.9798999999999998</c:v>
                </c:pt>
                <c:pt idx="100">
                  <c:v>3</c:v>
                </c:pt>
                <c:pt idx="101">
                  <c:v>3.0199000000000007</c:v>
                </c:pt>
                <c:pt idx="102">
                  <c:v>3.0395999999999996</c:v>
                </c:pt>
                <c:pt idx="103">
                  <c:v>3.0590999999999999</c:v>
                </c:pt>
                <c:pt idx="104">
                  <c:v>3.0784000000000002</c:v>
                </c:pt>
                <c:pt idx="105">
                  <c:v>3.0975000000000001</c:v>
                </c:pt>
                <c:pt idx="106">
                  <c:v>3.1164000000000001</c:v>
                </c:pt>
                <c:pt idx="107">
                  <c:v>3.1351000000000004</c:v>
                </c:pt>
                <c:pt idx="108">
                  <c:v>3.1536</c:v>
                </c:pt>
                <c:pt idx="109">
                  <c:v>3.1719000000000008</c:v>
                </c:pt>
                <c:pt idx="110">
                  <c:v>3.19</c:v>
                </c:pt>
                <c:pt idx="111">
                  <c:v>3.2079000000000004</c:v>
                </c:pt>
                <c:pt idx="112">
                  <c:v>3.2256</c:v>
                </c:pt>
                <c:pt idx="113">
                  <c:v>3.2431000000000001</c:v>
                </c:pt>
                <c:pt idx="114">
                  <c:v>3.2603999999999997</c:v>
                </c:pt>
                <c:pt idx="115">
                  <c:v>3.2774999999999994</c:v>
                </c:pt>
                <c:pt idx="116">
                  <c:v>3.2943999999999996</c:v>
                </c:pt>
                <c:pt idx="117">
                  <c:v>3.3110999999999997</c:v>
                </c:pt>
                <c:pt idx="118">
                  <c:v>3.3275999999999994</c:v>
                </c:pt>
                <c:pt idx="119">
                  <c:v>3.3439000000000001</c:v>
                </c:pt>
                <c:pt idx="120">
                  <c:v>3.3599999999999994</c:v>
                </c:pt>
                <c:pt idx="121">
                  <c:v>3.3758999999999997</c:v>
                </c:pt>
                <c:pt idx="122">
                  <c:v>3.3915999999999995</c:v>
                </c:pt>
                <c:pt idx="123">
                  <c:v>3.4071000000000002</c:v>
                </c:pt>
                <c:pt idx="124">
                  <c:v>3.4223999999999997</c:v>
                </c:pt>
                <c:pt idx="125">
                  <c:v>3.4375</c:v>
                </c:pt>
                <c:pt idx="126">
                  <c:v>3.4524000000000008</c:v>
                </c:pt>
                <c:pt idx="127">
                  <c:v>3.4670999999999998</c:v>
                </c:pt>
                <c:pt idx="128">
                  <c:v>3.4816000000000003</c:v>
                </c:pt>
                <c:pt idx="129">
                  <c:v>3.4958999999999998</c:v>
                </c:pt>
                <c:pt idx="130">
                  <c:v>3.5100000000000007</c:v>
                </c:pt>
                <c:pt idx="131">
                  <c:v>3.5238999999999998</c:v>
                </c:pt>
                <c:pt idx="132">
                  <c:v>3.5376000000000003</c:v>
                </c:pt>
                <c:pt idx="133">
                  <c:v>3.5510999999999999</c:v>
                </c:pt>
                <c:pt idx="134">
                  <c:v>3.5644000000000009</c:v>
                </c:pt>
                <c:pt idx="135">
                  <c:v>3.5775000000000001</c:v>
                </c:pt>
                <c:pt idx="136">
                  <c:v>3.5903999999999998</c:v>
                </c:pt>
                <c:pt idx="137">
                  <c:v>3.6031000000000004</c:v>
                </c:pt>
                <c:pt idx="138">
                  <c:v>3.6155999999999997</c:v>
                </c:pt>
                <c:pt idx="139">
                  <c:v>3.6278999999999995</c:v>
                </c:pt>
                <c:pt idx="140">
                  <c:v>3.64</c:v>
                </c:pt>
                <c:pt idx="141">
                  <c:v>3.6518999999999995</c:v>
                </c:pt>
                <c:pt idx="142">
                  <c:v>3.6635999999999997</c:v>
                </c:pt>
                <c:pt idx="143">
                  <c:v>3.6750999999999996</c:v>
                </c:pt>
                <c:pt idx="144">
                  <c:v>3.6864000000000003</c:v>
                </c:pt>
                <c:pt idx="145">
                  <c:v>3.6974999999999998</c:v>
                </c:pt>
                <c:pt idx="146">
                  <c:v>3.7084000000000001</c:v>
                </c:pt>
                <c:pt idx="147">
                  <c:v>3.7191000000000001</c:v>
                </c:pt>
                <c:pt idx="148">
                  <c:v>3.7296</c:v>
                </c:pt>
                <c:pt idx="149">
                  <c:v>3.7398999999999996</c:v>
                </c:pt>
                <c:pt idx="150">
                  <c:v>3.75</c:v>
                </c:pt>
                <c:pt idx="151">
                  <c:v>3.7599000000000009</c:v>
                </c:pt>
                <c:pt idx="152">
                  <c:v>3.7696000000000001</c:v>
                </c:pt>
                <c:pt idx="153">
                  <c:v>3.7791000000000006</c:v>
                </c:pt>
                <c:pt idx="154">
                  <c:v>3.7884000000000002</c:v>
                </c:pt>
                <c:pt idx="155">
                  <c:v>3.7975000000000003</c:v>
                </c:pt>
                <c:pt idx="156">
                  <c:v>3.8064000000000004</c:v>
                </c:pt>
                <c:pt idx="157">
                  <c:v>3.8151000000000002</c:v>
                </c:pt>
                <c:pt idx="158">
                  <c:v>3.8235999999999999</c:v>
                </c:pt>
                <c:pt idx="159">
                  <c:v>3.831900000000001</c:v>
                </c:pt>
                <c:pt idx="160">
                  <c:v>3.8400000000000003</c:v>
                </c:pt>
                <c:pt idx="161">
                  <c:v>3.8479000000000001</c:v>
                </c:pt>
                <c:pt idx="162">
                  <c:v>3.8555999999999999</c:v>
                </c:pt>
                <c:pt idx="163">
                  <c:v>3.8631000000000002</c:v>
                </c:pt>
                <c:pt idx="164">
                  <c:v>3.8704000000000001</c:v>
                </c:pt>
                <c:pt idx="165">
                  <c:v>3.8774999999999999</c:v>
                </c:pt>
                <c:pt idx="166">
                  <c:v>3.8843999999999994</c:v>
                </c:pt>
                <c:pt idx="167">
                  <c:v>3.8910999999999998</c:v>
                </c:pt>
                <c:pt idx="168">
                  <c:v>3.8975999999999997</c:v>
                </c:pt>
                <c:pt idx="169">
                  <c:v>3.9038999999999997</c:v>
                </c:pt>
                <c:pt idx="170">
                  <c:v>3.9099999999999993</c:v>
                </c:pt>
                <c:pt idx="171">
                  <c:v>3.9158999999999997</c:v>
                </c:pt>
                <c:pt idx="172">
                  <c:v>3.9215999999999998</c:v>
                </c:pt>
                <c:pt idx="173">
                  <c:v>3.9270999999999998</c:v>
                </c:pt>
                <c:pt idx="174">
                  <c:v>3.9323999999999995</c:v>
                </c:pt>
                <c:pt idx="175">
                  <c:v>3.9375</c:v>
                </c:pt>
                <c:pt idx="176">
                  <c:v>3.942400000000001</c:v>
                </c:pt>
                <c:pt idx="177">
                  <c:v>3.9471000000000003</c:v>
                </c:pt>
                <c:pt idx="178">
                  <c:v>3.9516</c:v>
                </c:pt>
                <c:pt idx="179">
                  <c:v>3.9558999999999997</c:v>
                </c:pt>
                <c:pt idx="180">
                  <c:v>3.9600000000000009</c:v>
                </c:pt>
                <c:pt idx="181">
                  <c:v>3.9639000000000002</c:v>
                </c:pt>
                <c:pt idx="182">
                  <c:v>3.9676</c:v>
                </c:pt>
                <c:pt idx="183">
                  <c:v>3.9710999999999999</c:v>
                </c:pt>
                <c:pt idx="184">
                  <c:v>3.974400000000001</c:v>
                </c:pt>
                <c:pt idx="185">
                  <c:v>3.9774999999999996</c:v>
                </c:pt>
                <c:pt idx="186">
                  <c:v>3.9804000000000004</c:v>
                </c:pt>
                <c:pt idx="187">
                  <c:v>3.9831000000000003</c:v>
                </c:pt>
                <c:pt idx="188">
                  <c:v>3.9855999999999998</c:v>
                </c:pt>
                <c:pt idx="189">
                  <c:v>3.9878999999999998</c:v>
                </c:pt>
                <c:pt idx="190">
                  <c:v>3.9899999999999998</c:v>
                </c:pt>
                <c:pt idx="191">
                  <c:v>3.9918999999999993</c:v>
                </c:pt>
                <c:pt idx="192">
                  <c:v>3.9935999999999998</c:v>
                </c:pt>
                <c:pt idx="193">
                  <c:v>3.9950999999999999</c:v>
                </c:pt>
                <c:pt idx="194">
                  <c:v>3.9964</c:v>
                </c:pt>
                <c:pt idx="195">
                  <c:v>3.9974999999999996</c:v>
                </c:pt>
                <c:pt idx="196">
                  <c:v>3.9984000000000002</c:v>
                </c:pt>
                <c:pt idx="197">
                  <c:v>3.9990999999999994</c:v>
                </c:pt>
                <c:pt idx="198">
                  <c:v>3.9995999999999996</c:v>
                </c:pt>
                <c:pt idx="199">
                  <c:v>3.9998999999999993</c:v>
                </c:pt>
                <c:pt idx="200">
                  <c:v>4</c:v>
                </c:pt>
                <c:pt idx="201">
                  <c:v>3.9999000000000002</c:v>
                </c:pt>
                <c:pt idx="202">
                  <c:v>3.9995999999999996</c:v>
                </c:pt>
                <c:pt idx="203">
                  <c:v>3.9990999999999999</c:v>
                </c:pt>
                <c:pt idx="204">
                  <c:v>3.9984000000000002</c:v>
                </c:pt>
                <c:pt idx="205">
                  <c:v>3.9974999999999996</c:v>
                </c:pt>
                <c:pt idx="206">
                  <c:v>3.9964</c:v>
                </c:pt>
                <c:pt idx="207">
                  <c:v>3.9951000000000003</c:v>
                </c:pt>
                <c:pt idx="208">
                  <c:v>3.9935999999999998</c:v>
                </c:pt>
                <c:pt idx="209">
                  <c:v>3.9919000000000002</c:v>
                </c:pt>
                <c:pt idx="210">
                  <c:v>3.9899999999999998</c:v>
                </c:pt>
                <c:pt idx="211">
                  <c:v>3.9879000000000002</c:v>
                </c:pt>
                <c:pt idx="212">
                  <c:v>3.9855999999999998</c:v>
                </c:pt>
                <c:pt idx="213">
                  <c:v>3.9831000000000003</c:v>
                </c:pt>
                <c:pt idx="214">
                  <c:v>3.9803999999999999</c:v>
                </c:pt>
                <c:pt idx="215">
                  <c:v>3.9774999999999996</c:v>
                </c:pt>
                <c:pt idx="216">
                  <c:v>3.9744000000000002</c:v>
                </c:pt>
                <c:pt idx="217">
                  <c:v>3.9710999999999999</c:v>
                </c:pt>
                <c:pt idx="218">
                  <c:v>3.9675999999999996</c:v>
                </c:pt>
                <c:pt idx="219">
                  <c:v>3.9639000000000002</c:v>
                </c:pt>
                <c:pt idx="220">
                  <c:v>3.96</c:v>
                </c:pt>
                <c:pt idx="221">
                  <c:v>3.9558999999999997</c:v>
                </c:pt>
                <c:pt idx="222">
                  <c:v>3.9515999999999996</c:v>
                </c:pt>
                <c:pt idx="223">
                  <c:v>3.9471000000000003</c:v>
                </c:pt>
                <c:pt idx="224">
                  <c:v>3.9424000000000001</c:v>
                </c:pt>
                <c:pt idx="225">
                  <c:v>3.9375</c:v>
                </c:pt>
                <c:pt idx="226">
                  <c:v>3.9324000000000003</c:v>
                </c:pt>
                <c:pt idx="227">
                  <c:v>3.9270999999999998</c:v>
                </c:pt>
                <c:pt idx="228">
                  <c:v>3.9216000000000002</c:v>
                </c:pt>
                <c:pt idx="229">
                  <c:v>3.9158999999999997</c:v>
                </c:pt>
                <c:pt idx="230">
                  <c:v>3.91</c:v>
                </c:pt>
                <c:pt idx="231">
                  <c:v>3.9038999999999997</c:v>
                </c:pt>
                <c:pt idx="232">
                  <c:v>3.8976000000000002</c:v>
                </c:pt>
                <c:pt idx="233">
                  <c:v>3.8910999999999998</c:v>
                </c:pt>
                <c:pt idx="234">
                  <c:v>3.8844000000000003</c:v>
                </c:pt>
                <c:pt idx="235">
                  <c:v>3.8774999999999999</c:v>
                </c:pt>
                <c:pt idx="236">
                  <c:v>3.8704000000000005</c:v>
                </c:pt>
                <c:pt idx="237">
                  <c:v>3.8631000000000002</c:v>
                </c:pt>
                <c:pt idx="238">
                  <c:v>3.8555999999999999</c:v>
                </c:pt>
                <c:pt idx="239">
                  <c:v>3.8478999999999997</c:v>
                </c:pt>
                <c:pt idx="240">
                  <c:v>3.8400000000000003</c:v>
                </c:pt>
                <c:pt idx="241">
                  <c:v>3.8319000000000001</c:v>
                </c:pt>
                <c:pt idx="242">
                  <c:v>3.8235999999999999</c:v>
                </c:pt>
                <c:pt idx="243">
                  <c:v>3.8150999999999997</c:v>
                </c:pt>
                <c:pt idx="244">
                  <c:v>3.8064000000000004</c:v>
                </c:pt>
                <c:pt idx="245">
                  <c:v>3.7974999999999994</c:v>
                </c:pt>
                <c:pt idx="246">
                  <c:v>3.7884000000000002</c:v>
                </c:pt>
                <c:pt idx="247">
                  <c:v>3.7791000000000001</c:v>
                </c:pt>
                <c:pt idx="248">
                  <c:v>3.7696000000000001</c:v>
                </c:pt>
                <c:pt idx="249">
                  <c:v>3.7599</c:v>
                </c:pt>
                <c:pt idx="250">
                  <c:v>3.75</c:v>
                </c:pt>
                <c:pt idx="251">
                  <c:v>3.7399000000000004</c:v>
                </c:pt>
                <c:pt idx="252">
                  <c:v>3.7296</c:v>
                </c:pt>
                <c:pt idx="253">
                  <c:v>3.7191000000000005</c:v>
                </c:pt>
                <c:pt idx="254">
                  <c:v>3.7084000000000001</c:v>
                </c:pt>
                <c:pt idx="255">
                  <c:v>3.6974999999999998</c:v>
                </c:pt>
                <c:pt idx="256">
                  <c:v>3.6864000000000003</c:v>
                </c:pt>
                <c:pt idx="257">
                  <c:v>3.6751</c:v>
                </c:pt>
                <c:pt idx="258">
                  <c:v>3.6635999999999997</c:v>
                </c:pt>
                <c:pt idx="259">
                  <c:v>3.6519000000000004</c:v>
                </c:pt>
                <c:pt idx="260">
                  <c:v>3.64</c:v>
                </c:pt>
                <c:pt idx="261">
                  <c:v>3.6278999999999999</c:v>
                </c:pt>
                <c:pt idx="262">
                  <c:v>3.6155999999999997</c:v>
                </c:pt>
                <c:pt idx="263">
                  <c:v>3.6031000000000004</c:v>
                </c:pt>
                <c:pt idx="264">
                  <c:v>3.5904000000000003</c:v>
                </c:pt>
                <c:pt idx="265">
                  <c:v>3.5775000000000001</c:v>
                </c:pt>
                <c:pt idx="266">
                  <c:v>3.5644</c:v>
                </c:pt>
                <c:pt idx="267">
                  <c:v>3.5510999999999999</c:v>
                </c:pt>
                <c:pt idx="268">
                  <c:v>3.5375999999999999</c:v>
                </c:pt>
                <c:pt idx="269">
                  <c:v>3.5238999999999998</c:v>
                </c:pt>
                <c:pt idx="270">
                  <c:v>3.51</c:v>
                </c:pt>
                <c:pt idx="271">
                  <c:v>3.4958999999999998</c:v>
                </c:pt>
                <c:pt idx="272">
                  <c:v>3.4815999999999998</c:v>
                </c:pt>
                <c:pt idx="273">
                  <c:v>3.4670999999999998</c:v>
                </c:pt>
                <c:pt idx="274">
                  <c:v>3.4523999999999999</c:v>
                </c:pt>
                <c:pt idx="275">
                  <c:v>3.4375</c:v>
                </c:pt>
                <c:pt idx="276">
                  <c:v>3.4224000000000006</c:v>
                </c:pt>
                <c:pt idx="277">
                  <c:v>3.4071000000000002</c:v>
                </c:pt>
                <c:pt idx="278">
                  <c:v>3.3915999999999999</c:v>
                </c:pt>
                <c:pt idx="279">
                  <c:v>3.3758999999999997</c:v>
                </c:pt>
                <c:pt idx="280">
                  <c:v>3.3600000000000003</c:v>
                </c:pt>
                <c:pt idx="281">
                  <c:v>3.3439000000000001</c:v>
                </c:pt>
                <c:pt idx="282">
                  <c:v>3.3275999999999999</c:v>
                </c:pt>
                <c:pt idx="283">
                  <c:v>3.3110999999999997</c:v>
                </c:pt>
                <c:pt idx="284">
                  <c:v>3.2944000000000004</c:v>
                </c:pt>
                <c:pt idx="285">
                  <c:v>3.2774999999999994</c:v>
                </c:pt>
                <c:pt idx="286">
                  <c:v>3.2604000000000002</c:v>
                </c:pt>
                <c:pt idx="287">
                  <c:v>3.2431000000000001</c:v>
                </c:pt>
                <c:pt idx="288">
                  <c:v>3.2256</c:v>
                </c:pt>
                <c:pt idx="289">
                  <c:v>3.2079</c:v>
                </c:pt>
                <c:pt idx="290">
                  <c:v>3.19</c:v>
                </c:pt>
                <c:pt idx="291">
                  <c:v>3.1718999999999999</c:v>
                </c:pt>
                <c:pt idx="292">
                  <c:v>3.1536</c:v>
                </c:pt>
                <c:pt idx="293">
                  <c:v>3.1351</c:v>
                </c:pt>
                <c:pt idx="294">
                  <c:v>3.1164000000000001</c:v>
                </c:pt>
                <c:pt idx="295">
                  <c:v>3.0974999999999993</c:v>
                </c:pt>
                <c:pt idx="296">
                  <c:v>3.0784000000000002</c:v>
                </c:pt>
                <c:pt idx="297">
                  <c:v>3.0590999999999995</c:v>
                </c:pt>
                <c:pt idx="298">
                  <c:v>3.0395999999999996</c:v>
                </c:pt>
                <c:pt idx="299">
                  <c:v>3.0198999999999998</c:v>
                </c:pt>
                <c:pt idx="300">
                  <c:v>3</c:v>
                </c:pt>
                <c:pt idx="301">
                  <c:v>2.9798999999999998</c:v>
                </c:pt>
                <c:pt idx="302">
                  <c:v>2.9595999999999996</c:v>
                </c:pt>
                <c:pt idx="303">
                  <c:v>2.9390999999999994</c:v>
                </c:pt>
                <c:pt idx="304">
                  <c:v>2.9184000000000001</c:v>
                </c:pt>
                <c:pt idx="305">
                  <c:v>2.8975</c:v>
                </c:pt>
                <c:pt idx="306">
                  <c:v>2.8763999999999998</c:v>
                </c:pt>
                <c:pt idx="307">
                  <c:v>2.8550999999999997</c:v>
                </c:pt>
                <c:pt idx="308">
                  <c:v>2.8335999999999997</c:v>
                </c:pt>
                <c:pt idx="309">
                  <c:v>2.8118999999999996</c:v>
                </c:pt>
                <c:pt idx="310">
                  <c:v>2.7899999999999996</c:v>
                </c:pt>
                <c:pt idx="311">
                  <c:v>2.7678999999999996</c:v>
                </c:pt>
                <c:pt idx="312">
                  <c:v>2.7455999999999996</c:v>
                </c:pt>
                <c:pt idx="313">
                  <c:v>2.7231000000000005</c:v>
                </c:pt>
                <c:pt idx="314">
                  <c:v>2.7004000000000006</c:v>
                </c:pt>
                <c:pt idx="315">
                  <c:v>2.6774999999999998</c:v>
                </c:pt>
                <c:pt idx="316">
                  <c:v>2.6544000000000008</c:v>
                </c:pt>
                <c:pt idx="317">
                  <c:v>2.6311</c:v>
                </c:pt>
                <c:pt idx="318">
                  <c:v>2.6076000000000001</c:v>
                </c:pt>
                <c:pt idx="319">
                  <c:v>2.5839000000000003</c:v>
                </c:pt>
                <c:pt idx="320">
                  <c:v>2.5600000000000005</c:v>
                </c:pt>
                <c:pt idx="321">
                  <c:v>2.5358999999999998</c:v>
                </c:pt>
                <c:pt idx="322">
                  <c:v>2.5116000000000001</c:v>
                </c:pt>
                <c:pt idx="323">
                  <c:v>2.4871000000000003</c:v>
                </c:pt>
                <c:pt idx="324">
                  <c:v>2.4624000000000006</c:v>
                </c:pt>
                <c:pt idx="325">
                  <c:v>2.4375</c:v>
                </c:pt>
                <c:pt idx="326">
                  <c:v>2.4123999999999999</c:v>
                </c:pt>
                <c:pt idx="327">
                  <c:v>2.3870999999999998</c:v>
                </c:pt>
                <c:pt idx="328">
                  <c:v>2.3615999999999997</c:v>
                </c:pt>
                <c:pt idx="329">
                  <c:v>2.3358999999999996</c:v>
                </c:pt>
                <c:pt idx="330">
                  <c:v>2.3099999999999996</c:v>
                </c:pt>
                <c:pt idx="331">
                  <c:v>2.2838999999999996</c:v>
                </c:pt>
                <c:pt idx="332">
                  <c:v>2.2575999999999996</c:v>
                </c:pt>
                <c:pt idx="333">
                  <c:v>2.2310999999999996</c:v>
                </c:pt>
                <c:pt idx="334">
                  <c:v>2.2043999999999997</c:v>
                </c:pt>
                <c:pt idx="335">
                  <c:v>2.1774999999999998</c:v>
                </c:pt>
                <c:pt idx="336">
                  <c:v>2.1503999999999999</c:v>
                </c:pt>
                <c:pt idx="337">
                  <c:v>2.1231</c:v>
                </c:pt>
                <c:pt idx="338">
                  <c:v>2.0956000000000001</c:v>
                </c:pt>
                <c:pt idx="339">
                  <c:v>2.0679000000000003</c:v>
                </c:pt>
                <c:pt idx="340">
                  <c:v>2.0400000000000005</c:v>
                </c:pt>
                <c:pt idx="341">
                  <c:v>2.0119000000000007</c:v>
                </c:pt>
                <c:pt idx="342">
                  <c:v>1.9836</c:v>
                </c:pt>
                <c:pt idx="343">
                  <c:v>1.9551000000000003</c:v>
                </c:pt>
                <c:pt idx="344">
                  <c:v>1.9264000000000006</c:v>
                </c:pt>
                <c:pt idx="345">
                  <c:v>1.8975</c:v>
                </c:pt>
                <c:pt idx="346">
                  <c:v>1.8684000000000003</c:v>
                </c:pt>
                <c:pt idx="347">
                  <c:v>1.8391000000000006</c:v>
                </c:pt>
                <c:pt idx="348">
                  <c:v>1.8096000000000001</c:v>
                </c:pt>
                <c:pt idx="349">
                  <c:v>1.7799000000000005</c:v>
                </c:pt>
                <c:pt idx="350">
                  <c:v>1.75</c:v>
                </c:pt>
                <c:pt idx="351">
                  <c:v>1.7199</c:v>
                </c:pt>
                <c:pt idx="352">
                  <c:v>1.6896</c:v>
                </c:pt>
                <c:pt idx="353">
                  <c:v>1.6591</c:v>
                </c:pt>
                <c:pt idx="354">
                  <c:v>1.6284000000000001</c:v>
                </c:pt>
                <c:pt idx="355">
                  <c:v>1.5975000000000001</c:v>
                </c:pt>
                <c:pt idx="356">
                  <c:v>1.5664000000000002</c:v>
                </c:pt>
                <c:pt idx="357">
                  <c:v>1.5350999999999995</c:v>
                </c:pt>
                <c:pt idx="358">
                  <c:v>1.5035999999999996</c:v>
                </c:pt>
                <c:pt idx="359">
                  <c:v>1.4718999999999998</c:v>
                </c:pt>
                <c:pt idx="360">
                  <c:v>1.44</c:v>
                </c:pt>
                <c:pt idx="361">
                  <c:v>1.4078999999999993</c:v>
                </c:pt>
                <c:pt idx="362">
                  <c:v>1.3755999999999995</c:v>
                </c:pt>
                <c:pt idx="363">
                  <c:v>1.3431000000000006</c:v>
                </c:pt>
                <c:pt idx="364">
                  <c:v>1.3104</c:v>
                </c:pt>
                <c:pt idx="365">
                  <c:v>1.2775000000000003</c:v>
                </c:pt>
                <c:pt idx="366">
                  <c:v>1.2444000000000006</c:v>
                </c:pt>
                <c:pt idx="367">
                  <c:v>1.2111000000000001</c:v>
                </c:pt>
                <c:pt idx="368">
                  <c:v>1.1776000000000004</c:v>
                </c:pt>
                <c:pt idx="369">
                  <c:v>1.1438999999999999</c:v>
                </c:pt>
                <c:pt idx="370">
                  <c:v>1.1100000000000003</c:v>
                </c:pt>
                <c:pt idx="371">
                  <c:v>1.0758999999999999</c:v>
                </c:pt>
                <c:pt idx="372">
                  <c:v>1.0416000000000003</c:v>
                </c:pt>
                <c:pt idx="373">
                  <c:v>1.0070999999999999</c:v>
                </c:pt>
                <c:pt idx="374">
                  <c:v>0.97240000000000038</c:v>
                </c:pt>
                <c:pt idx="375">
                  <c:v>0.9375</c:v>
                </c:pt>
                <c:pt idx="376">
                  <c:v>0.90240000000000009</c:v>
                </c:pt>
                <c:pt idx="377">
                  <c:v>0.8671000000000002</c:v>
                </c:pt>
                <c:pt idx="378">
                  <c:v>0.83159999999999945</c:v>
                </c:pt>
                <c:pt idx="379">
                  <c:v>0.79589999999999961</c:v>
                </c:pt>
                <c:pt idx="380">
                  <c:v>0.75999999999999979</c:v>
                </c:pt>
                <c:pt idx="381">
                  <c:v>0.72389999999999999</c:v>
                </c:pt>
                <c:pt idx="382">
                  <c:v>0.68759999999999932</c:v>
                </c:pt>
                <c:pt idx="383">
                  <c:v>0.65109999999999957</c:v>
                </c:pt>
                <c:pt idx="384">
                  <c:v>0.61439999999999984</c:v>
                </c:pt>
                <c:pt idx="385">
                  <c:v>0.57749999999999924</c:v>
                </c:pt>
                <c:pt idx="386">
                  <c:v>0.54039999999999955</c:v>
                </c:pt>
                <c:pt idx="387">
                  <c:v>0.50309999999999988</c:v>
                </c:pt>
                <c:pt idx="388">
                  <c:v>0.46560000000000024</c:v>
                </c:pt>
                <c:pt idx="389">
                  <c:v>0.42790000000000061</c:v>
                </c:pt>
                <c:pt idx="390">
                  <c:v>0.39000000000000012</c:v>
                </c:pt>
                <c:pt idx="391">
                  <c:v>0.35190000000000055</c:v>
                </c:pt>
                <c:pt idx="392">
                  <c:v>0.3136000000000001</c:v>
                </c:pt>
                <c:pt idx="393">
                  <c:v>0.27510000000000057</c:v>
                </c:pt>
                <c:pt idx="394">
                  <c:v>0.23640000000000017</c:v>
                </c:pt>
                <c:pt idx="395">
                  <c:v>0.19749999999999979</c:v>
                </c:pt>
                <c:pt idx="396">
                  <c:v>0.15840000000000032</c:v>
                </c:pt>
                <c:pt idx="397">
                  <c:v>0.11909999999999998</c:v>
                </c:pt>
                <c:pt idx="398">
                  <c:v>7.9599999999999671E-2</c:v>
                </c:pt>
                <c:pt idx="399">
                  <c:v>3.9900000000000269E-2</c:v>
                </c:pt>
                <c:pt idx="400">
                  <c:v>0</c:v>
                </c:pt>
                <c:pt idx="401">
                  <c:v>-4.0100000000000247E-2</c:v>
                </c:pt>
                <c:pt idx="402">
                  <c:v>-8.0400000000000027E-2</c:v>
                </c:pt>
                <c:pt idx="403">
                  <c:v>-0.12090000000000023</c:v>
                </c:pt>
                <c:pt idx="404">
                  <c:v>-0.16159999999999997</c:v>
                </c:pt>
                <c:pt idx="405">
                  <c:v>-0.20250000000000012</c:v>
                </c:pt>
                <c:pt idx="406">
                  <c:v>-0.24360000000000026</c:v>
                </c:pt>
                <c:pt idx="407">
                  <c:v>-0.28489999999999993</c:v>
                </c:pt>
                <c:pt idx="408">
                  <c:v>-0.32640000000000002</c:v>
                </c:pt>
                <c:pt idx="409">
                  <c:v>-0.36809999999999965</c:v>
                </c:pt>
                <c:pt idx="410">
                  <c:v>-0.4099999999999997</c:v>
                </c:pt>
                <c:pt idx="411">
                  <c:v>-0.45210000000000017</c:v>
                </c:pt>
                <c:pt idx="412">
                  <c:v>-0.49440000000000017</c:v>
                </c:pt>
                <c:pt idx="413">
                  <c:v>-0.53690000000000015</c:v>
                </c:pt>
                <c:pt idx="414">
                  <c:v>-0.57960000000000012</c:v>
                </c:pt>
                <c:pt idx="415">
                  <c:v>-0.62250000000000005</c:v>
                </c:pt>
                <c:pt idx="416">
                  <c:v>-0.66559999999999997</c:v>
                </c:pt>
                <c:pt idx="417">
                  <c:v>-0.70890000000000031</c:v>
                </c:pt>
                <c:pt idx="418">
                  <c:v>-0.75240000000000018</c:v>
                </c:pt>
                <c:pt idx="419">
                  <c:v>-0.79610000000000003</c:v>
                </c:pt>
                <c:pt idx="420">
                  <c:v>-0.83999999999999986</c:v>
                </c:pt>
                <c:pt idx="421">
                  <c:v>-0.88409999999999966</c:v>
                </c:pt>
                <c:pt idx="422">
                  <c:v>-0.92839999999999989</c:v>
                </c:pt>
                <c:pt idx="423">
                  <c:v>-0.9729000000000001</c:v>
                </c:pt>
                <c:pt idx="424">
                  <c:v>-1.0175999999999998</c:v>
                </c:pt>
                <c:pt idx="425">
                  <c:v>-1.0625</c:v>
                </c:pt>
                <c:pt idx="426">
                  <c:v>-1.1076000000000001</c:v>
                </c:pt>
                <c:pt idx="427">
                  <c:v>-1.1528999999999998</c:v>
                </c:pt>
                <c:pt idx="428">
                  <c:v>-1.1984000000000004</c:v>
                </c:pt>
                <c:pt idx="429">
                  <c:v>-1.2441</c:v>
                </c:pt>
                <c:pt idx="430">
                  <c:v>-1.29</c:v>
                </c:pt>
                <c:pt idx="431">
                  <c:v>-1.3361000000000001</c:v>
                </c:pt>
                <c:pt idx="432">
                  <c:v>-1.3824000000000001</c:v>
                </c:pt>
                <c:pt idx="433">
                  <c:v>-1.4289000000000001</c:v>
                </c:pt>
                <c:pt idx="434">
                  <c:v>-1.4756</c:v>
                </c:pt>
                <c:pt idx="435">
                  <c:v>-1.5225</c:v>
                </c:pt>
                <c:pt idx="436">
                  <c:v>-1.5695999999999999</c:v>
                </c:pt>
                <c:pt idx="437">
                  <c:v>-1.6169000000000002</c:v>
                </c:pt>
                <c:pt idx="438">
                  <c:v>-1.6644000000000001</c:v>
                </c:pt>
                <c:pt idx="439">
                  <c:v>-1.7121</c:v>
                </c:pt>
                <c:pt idx="440">
                  <c:v>-1.7600000000000002</c:v>
                </c:pt>
                <c:pt idx="441">
                  <c:v>-1.8081</c:v>
                </c:pt>
                <c:pt idx="442">
                  <c:v>-1.8564000000000003</c:v>
                </c:pt>
                <c:pt idx="443">
                  <c:v>-1.9049</c:v>
                </c:pt>
                <c:pt idx="444">
                  <c:v>-1.9535999999999998</c:v>
                </c:pt>
                <c:pt idx="445">
                  <c:v>-2.0024999999999999</c:v>
                </c:pt>
                <c:pt idx="446">
                  <c:v>-2.0515999999999996</c:v>
                </c:pt>
                <c:pt idx="447">
                  <c:v>-2.1008999999999998</c:v>
                </c:pt>
                <c:pt idx="448">
                  <c:v>-2.1504000000000003</c:v>
                </c:pt>
                <c:pt idx="449">
                  <c:v>-2.2000999999999999</c:v>
                </c:pt>
                <c:pt idx="450">
                  <c:v>-2.25</c:v>
                </c:pt>
                <c:pt idx="451">
                  <c:v>-2.3001</c:v>
                </c:pt>
                <c:pt idx="452">
                  <c:v>-2.3504</c:v>
                </c:pt>
                <c:pt idx="453">
                  <c:v>-2.4009</c:v>
                </c:pt>
                <c:pt idx="454">
                  <c:v>-2.4516</c:v>
                </c:pt>
                <c:pt idx="455">
                  <c:v>-2.5024999999999999</c:v>
                </c:pt>
                <c:pt idx="456">
                  <c:v>-2.5535999999999999</c:v>
                </c:pt>
                <c:pt idx="457">
                  <c:v>-2.6049000000000002</c:v>
                </c:pt>
                <c:pt idx="458">
                  <c:v>-2.6564000000000001</c:v>
                </c:pt>
                <c:pt idx="459">
                  <c:v>-2.7081</c:v>
                </c:pt>
                <c:pt idx="460">
                  <c:v>-2.76</c:v>
                </c:pt>
                <c:pt idx="461">
                  <c:v>-2.8121</c:v>
                </c:pt>
                <c:pt idx="462">
                  <c:v>-2.8643999999999998</c:v>
                </c:pt>
                <c:pt idx="463">
                  <c:v>-2.9169</c:v>
                </c:pt>
                <c:pt idx="464">
                  <c:v>-2.9695999999999998</c:v>
                </c:pt>
                <c:pt idx="465">
                  <c:v>-3.0225000000000004</c:v>
                </c:pt>
                <c:pt idx="466">
                  <c:v>-3.0755999999999997</c:v>
                </c:pt>
                <c:pt idx="467">
                  <c:v>-3.1288999999999998</c:v>
                </c:pt>
                <c:pt idx="468">
                  <c:v>-3.1823999999999995</c:v>
                </c:pt>
                <c:pt idx="469">
                  <c:v>-3.2361000000000004</c:v>
                </c:pt>
                <c:pt idx="470">
                  <c:v>-3.29</c:v>
                </c:pt>
                <c:pt idx="471">
                  <c:v>-3.3441000000000001</c:v>
                </c:pt>
                <c:pt idx="472">
                  <c:v>-3.3983999999999996</c:v>
                </c:pt>
                <c:pt idx="473">
                  <c:v>-3.4529000000000005</c:v>
                </c:pt>
                <c:pt idx="474">
                  <c:v>-3.5076000000000001</c:v>
                </c:pt>
                <c:pt idx="475">
                  <c:v>-3.5625</c:v>
                </c:pt>
                <c:pt idx="476">
                  <c:v>-3.6175999999999999</c:v>
                </c:pt>
                <c:pt idx="477">
                  <c:v>-3.6728999999999994</c:v>
                </c:pt>
                <c:pt idx="478">
                  <c:v>-3.7284000000000002</c:v>
                </c:pt>
                <c:pt idx="479">
                  <c:v>-3.7841</c:v>
                </c:pt>
                <c:pt idx="480">
                  <c:v>-3.84</c:v>
                </c:pt>
                <c:pt idx="481">
                  <c:v>-3.8960999999999997</c:v>
                </c:pt>
                <c:pt idx="482">
                  <c:v>-3.9524000000000004</c:v>
                </c:pt>
                <c:pt idx="483">
                  <c:v>-4.0088999999999997</c:v>
                </c:pt>
                <c:pt idx="484">
                  <c:v>-4.0655999999999999</c:v>
                </c:pt>
                <c:pt idx="485">
                  <c:v>-4.1224999999999996</c:v>
                </c:pt>
                <c:pt idx="486">
                  <c:v>-4.1796000000000006</c:v>
                </c:pt>
                <c:pt idx="487">
                  <c:v>-4.2369000000000003</c:v>
                </c:pt>
                <c:pt idx="488">
                  <c:v>-4.2943999999999996</c:v>
                </c:pt>
                <c:pt idx="489">
                  <c:v>-4.3521000000000001</c:v>
                </c:pt>
                <c:pt idx="490">
                  <c:v>-4.41</c:v>
                </c:pt>
                <c:pt idx="491">
                  <c:v>-4.4680999999999997</c:v>
                </c:pt>
                <c:pt idx="492">
                  <c:v>-4.5263999999999998</c:v>
                </c:pt>
                <c:pt idx="493">
                  <c:v>-4.5848999999999993</c:v>
                </c:pt>
                <c:pt idx="494">
                  <c:v>-4.6436000000000002</c:v>
                </c:pt>
                <c:pt idx="495">
                  <c:v>-4.7025000000000006</c:v>
                </c:pt>
                <c:pt idx="496">
                  <c:v>-4.7615999999999996</c:v>
                </c:pt>
                <c:pt idx="497">
                  <c:v>-4.8209</c:v>
                </c:pt>
                <c:pt idx="498">
                  <c:v>-4.8804000000000007</c:v>
                </c:pt>
                <c:pt idx="499">
                  <c:v>-4.9401000000000002</c:v>
                </c:pt>
                <c:pt idx="500">
                  <c:v>-5</c:v>
                </c:pt>
              </c:numCache>
            </c:numRef>
          </c:val>
          <c:smooth val="0"/>
          <c:extLst>
            <c:ext xmlns:c16="http://schemas.microsoft.com/office/drawing/2014/chart" uri="{C3380CC4-5D6E-409C-BE32-E72D297353CC}">
              <c16:uniqueId val="{00000002-455D-45B3-8916-5695FCE8D98C}"/>
            </c:ext>
          </c:extLst>
        </c:ser>
        <c:dLbls>
          <c:showLegendKey val="0"/>
          <c:showVal val="0"/>
          <c:showCatName val="0"/>
          <c:showSerName val="0"/>
          <c:showPercent val="0"/>
          <c:showBubbleSize val="0"/>
        </c:dLbls>
        <c:smooth val="0"/>
        <c:axId val="441176840"/>
        <c:axId val="441173232"/>
      </c:lineChart>
      <c:catAx>
        <c:axId val="441176840"/>
        <c:scaling>
          <c:orientation val="minMax"/>
        </c:scaling>
        <c:delete val="0"/>
        <c:axPos val="b"/>
        <c:numFmt formatCode="General" sourceLinked="1"/>
        <c:majorTickMark val="out"/>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441173232"/>
        <c:crosses val="autoZero"/>
        <c:auto val="1"/>
        <c:lblAlgn val="ctr"/>
        <c:lblOffset val="100"/>
        <c:noMultiLvlLbl val="0"/>
      </c:catAx>
      <c:valAx>
        <c:axId val="441173232"/>
        <c:scaling>
          <c:orientation val="minMax"/>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44117684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1757131657435861E-2"/>
          <c:y val="2.3248793375974429E-2"/>
          <c:w val="0.89004078508785966"/>
          <c:h val="0.87301898479492301"/>
        </c:manualLayout>
      </c:layout>
      <c:lineChart>
        <c:grouping val="standard"/>
        <c:varyColors val="0"/>
        <c:ser>
          <c:idx val="0"/>
          <c:order val="0"/>
          <c:tx>
            <c:strRef>
              <c:f>Sheet8!$A$1</c:f>
              <c:strCache>
                <c:ptCount val="1"/>
                <c:pt idx="0">
                  <c:v>P</c:v>
                </c:pt>
              </c:strCache>
            </c:strRef>
          </c:tx>
          <c:spPr>
            <a:ln w="28575" cap="rnd">
              <a:solidFill>
                <a:schemeClr val="accent1"/>
              </a:solidFill>
              <a:round/>
            </a:ln>
            <a:effectLst/>
          </c:spPr>
          <c:marker>
            <c:symbol val="none"/>
          </c:marker>
          <c:cat>
            <c:numRef>
              <c:f>Sheet8!$B$2:$B$503</c:f>
              <c:numCache>
                <c:formatCode>General</c:formatCode>
                <c:ptCount val="502"/>
                <c:pt idx="0">
                  <c:v>0</c:v>
                </c:pt>
                <c:pt idx="1">
                  <c:v>0.01</c:v>
                </c:pt>
                <c:pt idx="2">
                  <c:v>0.02</c:v>
                </c:pt>
                <c:pt idx="3">
                  <c:v>0.03</c:v>
                </c:pt>
                <c:pt idx="4">
                  <c:v>0.04</c:v>
                </c:pt>
                <c:pt idx="5">
                  <c:v>0.05</c:v>
                </c:pt>
                <c:pt idx="6">
                  <c:v>0.06</c:v>
                </c:pt>
                <c:pt idx="7">
                  <c:v>7.0000000000000007E-2</c:v>
                </c:pt>
                <c:pt idx="8">
                  <c:v>0.08</c:v>
                </c:pt>
                <c:pt idx="9">
                  <c:v>0.09</c:v>
                </c:pt>
                <c:pt idx="10">
                  <c:v>0.1</c:v>
                </c:pt>
                <c:pt idx="11">
                  <c:v>0.11</c:v>
                </c:pt>
                <c:pt idx="12">
                  <c:v>0.12</c:v>
                </c:pt>
                <c:pt idx="13">
                  <c:v>0.13</c:v>
                </c:pt>
                <c:pt idx="14">
                  <c:v>0.14000000000000001</c:v>
                </c:pt>
                <c:pt idx="15">
                  <c:v>0.15</c:v>
                </c:pt>
                <c:pt idx="16">
                  <c:v>0.16</c:v>
                </c:pt>
                <c:pt idx="17">
                  <c:v>0.17</c:v>
                </c:pt>
                <c:pt idx="18">
                  <c:v>0.18</c:v>
                </c:pt>
                <c:pt idx="19">
                  <c:v>0.19</c:v>
                </c:pt>
                <c:pt idx="20">
                  <c:v>0.2</c:v>
                </c:pt>
                <c:pt idx="21">
                  <c:v>0.21</c:v>
                </c:pt>
                <c:pt idx="22">
                  <c:v>0.22</c:v>
                </c:pt>
                <c:pt idx="23">
                  <c:v>0.23</c:v>
                </c:pt>
                <c:pt idx="24">
                  <c:v>0.24</c:v>
                </c:pt>
                <c:pt idx="25">
                  <c:v>0.25</c:v>
                </c:pt>
                <c:pt idx="26">
                  <c:v>0.26</c:v>
                </c:pt>
                <c:pt idx="27">
                  <c:v>0.27</c:v>
                </c:pt>
                <c:pt idx="28">
                  <c:v>0.28000000000000003</c:v>
                </c:pt>
                <c:pt idx="29">
                  <c:v>0.28999999999999998</c:v>
                </c:pt>
                <c:pt idx="30">
                  <c:v>0.3</c:v>
                </c:pt>
                <c:pt idx="31">
                  <c:v>0.31</c:v>
                </c:pt>
                <c:pt idx="32">
                  <c:v>0.32</c:v>
                </c:pt>
                <c:pt idx="33">
                  <c:v>0.33</c:v>
                </c:pt>
                <c:pt idx="34">
                  <c:v>0.34</c:v>
                </c:pt>
                <c:pt idx="35">
                  <c:v>0.35</c:v>
                </c:pt>
                <c:pt idx="36">
                  <c:v>0.36</c:v>
                </c:pt>
                <c:pt idx="37">
                  <c:v>0.37</c:v>
                </c:pt>
                <c:pt idx="38">
                  <c:v>0.38</c:v>
                </c:pt>
                <c:pt idx="39">
                  <c:v>0.39</c:v>
                </c:pt>
                <c:pt idx="40">
                  <c:v>0.4</c:v>
                </c:pt>
                <c:pt idx="41">
                  <c:v>0.41</c:v>
                </c:pt>
                <c:pt idx="42">
                  <c:v>0.42</c:v>
                </c:pt>
                <c:pt idx="43">
                  <c:v>0.43</c:v>
                </c:pt>
                <c:pt idx="44">
                  <c:v>0.44</c:v>
                </c:pt>
                <c:pt idx="45">
                  <c:v>0.45</c:v>
                </c:pt>
                <c:pt idx="46">
                  <c:v>0.46</c:v>
                </c:pt>
                <c:pt idx="47">
                  <c:v>0.47</c:v>
                </c:pt>
                <c:pt idx="48">
                  <c:v>0.48</c:v>
                </c:pt>
                <c:pt idx="49">
                  <c:v>0.49</c:v>
                </c:pt>
                <c:pt idx="50">
                  <c:v>0.5</c:v>
                </c:pt>
                <c:pt idx="51">
                  <c:v>0.51</c:v>
                </c:pt>
                <c:pt idx="52">
                  <c:v>0.52</c:v>
                </c:pt>
                <c:pt idx="53">
                  <c:v>0.53</c:v>
                </c:pt>
                <c:pt idx="54">
                  <c:v>0.54</c:v>
                </c:pt>
                <c:pt idx="55">
                  <c:v>0.55000000000000004</c:v>
                </c:pt>
                <c:pt idx="56">
                  <c:v>0.56000000000000005</c:v>
                </c:pt>
                <c:pt idx="57">
                  <c:v>0.56999999999999995</c:v>
                </c:pt>
                <c:pt idx="58">
                  <c:v>0.57999999999999996</c:v>
                </c:pt>
                <c:pt idx="59">
                  <c:v>0.59</c:v>
                </c:pt>
                <c:pt idx="60">
                  <c:v>0.6</c:v>
                </c:pt>
                <c:pt idx="61">
                  <c:v>0.61</c:v>
                </c:pt>
                <c:pt idx="62">
                  <c:v>0.62</c:v>
                </c:pt>
                <c:pt idx="63">
                  <c:v>0.63</c:v>
                </c:pt>
                <c:pt idx="64">
                  <c:v>0.64</c:v>
                </c:pt>
                <c:pt idx="65">
                  <c:v>0.65</c:v>
                </c:pt>
                <c:pt idx="66">
                  <c:v>0.66</c:v>
                </c:pt>
                <c:pt idx="67">
                  <c:v>0.67</c:v>
                </c:pt>
                <c:pt idx="68">
                  <c:v>0.68</c:v>
                </c:pt>
                <c:pt idx="69">
                  <c:v>0.69</c:v>
                </c:pt>
                <c:pt idx="70">
                  <c:v>0.7</c:v>
                </c:pt>
                <c:pt idx="71">
                  <c:v>0.71</c:v>
                </c:pt>
                <c:pt idx="72">
                  <c:v>0.72</c:v>
                </c:pt>
                <c:pt idx="73">
                  <c:v>0.73</c:v>
                </c:pt>
                <c:pt idx="74">
                  <c:v>0.74</c:v>
                </c:pt>
                <c:pt idx="75">
                  <c:v>0.75</c:v>
                </c:pt>
                <c:pt idx="76">
                  <c:v>0.76</c:v>
                </c:pt>
                <c:pt idx="77">
                  <c:v>0.77</c:v>
                </c:pt>
                <c:pt idx="78">
                  <c:v>0.78</c:v>
                </c:pt>
                <c:pt idx="79">
                  <c:v>0.79</c:v>
                </c:pt>
                <c:pt idx="80">
                  <c:v>0.8</c:v>
                </c:pt>
                <c:pt idx="81">
                  <c:v>0.81</c:v>
                </c:pt>
                <c:pt idx="82">
                  <c:v>0.82</c:v>
                </c:pt>
                <c:pt idx="83">
                  <c:v>0.83</c:v>
                </c:pt>
                <c:pt idx="84">
                  <c:v>0.84</c:v>
                </c:pt>
                <c:pt idx="85">
                  <c:v>0.85</c:v>
                </c:pt>
                <c:pt idx="86">
                  <c:v>0.86</c:v>
                </c:pt>
                <c:pt idx="87">
                  <c:v>0.87</c:v>
                </c:pt>
                <c:pt idx="88">
                  <c:v>0.88</c:v>
                </c:pt>
                <c:pt idx="89">
                  <c:v>0.89</c:v>
                </c:pt>
                <c:pt idx="90">
                  <c:v>0.9</c:v>
                </c:pt>
                <c:pt idx="91">
                  <c:v>0.91</c:v>
                </c:pt>
                <c:pt idx="92">
                  <c:v>0.92</c:v>
                </c:pt>
                <c:pt idx="93">
                  <c:v>0.93</c:v>
                </c:pt>
                <c:pt idx="94">
                  <c:v>0.94</c:v>
                </c:pt>
                <c:pt idx="95">
                  <c:v>0.95</c:v>
                </c:pt>
                <c:pt idx="96">
                  <c:v>0.96</c:v>
                </c:pt>
                <c:pt idx="97">
                  <c:v>0.97</c:v>
                </c:pt>
                <c:pt idx="98">
                  <c:v>0.98</c:v>
                </c:pt>
                <c:pt idx="99">
                  <c:v>0.99</c:v>
                </c:pt>
                <c:pt idx="100">
                  <c:v>1</c:v>
                </c:pt>
                <c:pt idx="101">
                  <c:v>1.01</c:v>
                </c:pt>
                <c:pt idx="102">
                  <c:v>1.02</c:v>
                </c:pt>
                <c:pt idx="103">
                  <c:v>1.03</c:v>
                </c:pt>
                <c:pt idx="104">
                  <c:v>1.04</c:v>
                </c:pt>
                <c:pt idx="105">
                  <c:v>1.05</c:v>
                </c:pt>
                <c:pt idx="106">
                  <c:v>1.06</c:v>
                </c:pt>
                <c:pt idx="107">
                  <c:v>1.07</c:v>
                </c:pt>
                <c:pt idx="108">
                  <c:v>1.08</c:v>
                </c:pt>
                <c:pt idx="109">
                  <c:v>1.0900000000000001</c:v>
                </c:pt>
                <c:pt idx="110">
                  <c:v>1.1000000000000001</c:v>
                </c:pt>
                <c:pt idx="111">
                  <c:v>1.1100000000000001</c:v>
                </c:pt>
                <c:pt idx="112">
                  <c:v>1.1200000000000001</c:v>
                </c:pt>
                <c:pt idx="113">
                  <c:v>1.1299999999999999</c:v>
                </c:pt>
                <c:pt idx="114">
                  <c:v>1.1399999999999999</c:v>
                </c:pt>
                <c:pt idx="115">
                  <c:v>1.1499999999999999</c:v>
                </c:pt>
                <c:pt idx="116">
                  <c:v>1.1599999999999999</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c:v>
                </c:pt>
                <c:pt idx="162">
                  <c:v>1.62</c:v>
                </c:pt>
                <c:pt idx="163">
                  <c:v>1.63</c:v>
                </c:pt>
                <c:pt idx="164">
                  <c:v>1.64</c:v>
                </c:pt>
                <c:pt idx="165">
                  <c:v>1.65</c:v>
                </c:pt>
                <c:pt idx="166">
                  <c:v>1.66</c:v>
                </c:pt>
                <c:pt idx="167">
                  <c:v>1.67</c:v>
                </c:pt>
                <c:pt idx="168">
                  <c:v>1.68</c:v>
                </c:pt>
                <c:pt idx="169">
                  <c:v>1.69</c:v>
                </c:pt>
                <c:pt idx="170">
                  <c:v>1.7</c:v>
                </c:pt>
                <c:pt idx="171">
                  <c:v>1.71</c:v>
                </c:pt>
                <c:pt idx="172">
                  <c:v>1.72</c:v>
                </c:pt>
                <c:pt idx="173">
                  <c:v>1.73</c:v>
                </c:pt>
                <c:pt idx="174">
                  <c:v>1.74</c:v>
                </c:pt>
                <c:pt idx="175">
                  <c:v>1.75</c:v>
                </c:pt>
                <c:pt idx="176">
                  <c:v>1.76</c:v>
                </c:pt>
                <c:pt idx="177">
                  <c:v>1.77</c:v>
                </c:pt>
                <c:pt idx="178">
                  <c:v>1.78</c:v>
                </c:pt>
                <c:pt idx="179">
                  <c:v>1.79</c:v>
                </c:pt>
                <c:pt idx="180">
                  <c:v>1.8</c:v>
                </c:pt>
                <c:pt idx="181">
                  <c:v>1.81</c:v>
                </c:pt>
                <c:pt idx="182">
                  <c:v>1.82</c:v>
                </c:pt>
                <c:pt idx="183">
                  <c:v>1.83</c:v>
                </c:pt>
                <c:pt idx="184">
                  <c:v>1.84</c:v>
                </c:pt>
                <c:pt idx="185">
                  <c:v>1.85</c:v>
                </c:pt>
                <c:pt idx="186">
                  <c:v>1.86</c:v>
                </c:pt>
                <c:pt idx="187">
                  <c:v>1.87</c:v>
                </c:pt>
                <c:pt idx="188">
                  <c:v>1.88</c:v>
                </c:pt>
                <c:pt idx="189">
                  <c:v>1.89</c:v>
                </c:pt>
                <c:pt idx="190">
                  <c:v>1.9</c:v>
                </c:pt>
                <c:pt idx="191">
                  <c:v>1.91</c:v>
                </c:pt>
                <c:pt idx="192">
                  <c:v>1.92</c:v>
                </c:pt>
                <c:pt idx="193">
                  <c:v>1.93</c:v>
                </c:pt>
                <c:pt idx="194">
                  <c:v>1.94</c:v>
                </c:pt>
                <c:pt idx="195">
                  <c:v>1.95</c:v>
                </c:pt>
                <c:pt idx="196">
                  <c:v>1.96</c:v>
                </c:pt>
                <c:pt idx="197">
                  <c:v>1.97</c:v>
                </c:pt>
                <c:pt idx="198">
                  <c:v>1.98</c:v>
                </c:pt>
                <c:pt idx="199">
                  <c:v>1.99</c:v>
                </c:pt>
                <c:pt idx="200">
                  <c:v>2</c:v>
                </c:pt>
                <c:pt idx="201">
                  <c:v>2.0099999999999998</c:v>
                </c:pt>
                <c:pt idx="202">
                  <c:v>2.02</c:v>
                </c:pt>
                <c:pt idx="203">
                  <c:v>2.0299999999999998</c:v>
                </c:pt>
                <c:pt idx="204">
                  <c:v>2.04</c:v>
                </c:pt>
                <c:pt idx="205">
                  <c:v>2.0499999999999998</c:v>
                </c:pt>
                <c:pt idx="206">
                  <c:v>2.06</c:v>
                </c:pt>
                <c:pt idx="207">
                  <c:v>2.0699999999999998</c:v>
                </c:pt>
                <c:pt idx="208">
                  <c:v>2.08</c:v>
                </c:pt>
                <c:pt idx="209">
                  <c:v>2.09</c:v>
                </c:pt>
                <c:pt idx="210">
                  <c:v>2.1</c:v>
                </c:pt>
                <c:pt idx="211">
                  <c:v>2.11</c:v>
                </c:pt>
                <c:pt idx="212">
                  <c:v>2.12</c:v>
                </c:pt>
                <c:pt idx="213">
                  <c:v>2.13</c:v>
                </c:pt>
                <c:pt idx="214">
                  <c:v>2.14</c:v>
                </c:pt>
                <c:pt idx="215">
                  <c:v>2.15</c:v>
                </c:pt>
                <c:pt idx="216">
                  <c:v>2.16</c:v>
                </c:pt>
                <c:pt idx="217">
                  <c:v>2.17</c:v>
                </c:pt>
                <c:pt idx="218">
                  <c:v>2.1800000000000002</c:v>
                </c:pt>
                <c:pt idx="219">
                  <c:v>2.19</c:v>
                </c:pt>
                <c:pt idx="220">
                  <c:v>2.2000000000000002</c:v>
                </c:pt>
                <c:pt idx="221">
                  <c:v>2.21</c:v>
                </c:pt>
                <c:pt idx="222">
                  <c:v>2.2200000000000002</c:v>
                </c:pt>
                <c:pt idx="223">
                  <c:v>2.23</c:v>
                </c:pt>
                <c:pt idx="224">
                  <c:v>2.2400000000000002</c:v>
                </c:pt>
                <c:pt idx="225">
                  <c:v>2.25</c:v>
                </c:pt>
                <c:pt idx="226">
                  <c:v>2.2599999999999998</c:v>
                </c:pt>
                <c:pt idx="227">
                  <c:v>2.27</c:v>
                </c:pt>
                <c:pt idx="228">
                  <c:v>2.2799999999999998</c:v>
                </c:pt>
                <c:pt idx="229">
                  <c:v>2.29</c:v>
                </c:pt>
                <c:pt idx="230">
                  <c:v>2.2999999999999998</c:v>
                </c:pt>
                <c:pt idx="231">
                  <c:v>2.31</c:v>
                </c:pt>
                <c:pt idx="232">
                  <c:v>2.3199999999999998</c:v>
                </c:pt>
                <c:pt idx="233">
                  <c:v>2.33</c:v>
                </c:pt>
                <c:pt idx="234">
                  <c:v>2.34</c:v>
                </c:pt>
                <c:pt idx="235">
                  <c:v>2.35</c:v>
                </c:pt>
                <c:pt idx="236">
                  <c:v>2.36</c:v>
                </c:pt>
                <c:pt idx="237">
                  <c:v>2.37</c:v>
                </c:pt>
                <c:pt idx="238">
                  <c:v>2.38</c:v>
                </c:pt>
                <c:pt idx="239">
                  <c:v>2.39</c:v>
                </c:pt>
                <c:pt idx="240">
                  <c:v>2.4</c:v>
                </c:pt>
                <c:pt idx="241">
                  <c:v>2.41</c:v>
                </c:pt>
                <c:pt idx="242">
                  <c:v>2.42</c:v>
                </c:pt>
                <c:pt idx="243">
                  <c:v>2.4300000000000002</c:v>
                </c:pt>
                <c:pt idx="244">
                  <c:v>2.44</c:v>
                </c:pt>
                <c:pt idx="245">
                  <c:v>2.4500000000000002</c:v>
                </c:pt>
                <c:pt idx="246">
                  <c:v>2.46</c:v>
                </c:pt>
                <c:pt idx="247">
                  <c:v>2.4700000000000002</c:v>
                </c:pt>
                <c:pt idx="248">
                  <c:v>2.48</c:v>
                </c:pt>
                <c:pt idx="249">
                  <c:v>2.4900000000000002</c:v>
                </c:pt>
                <c:pt idx="250">
                  <c:v>2.5</c:v>
                </c:pt>
                <c:pt idx="251">
                  <c:v>2.5099999999999998</c:v>
                </c:pt>
                <c:pt idx="252">
                  <c:v>2.52</c:v>
                </c:pt>
                <c:pt idx="253">
                  <c:v>2.5299999999999998</c:v>
                </c:pt>
                <c:pt idx="254">
                  <c:v>2.54</c:v>
                </c:pt>
                <c:pt idx="255">
                  <c:v>2.5499999999999998</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c:v>
                </c:pt>
                <c:pt idx="323">
                  <c:v>3.23</c:v>
                </c:pt>
                <c:pt idx="324">
                  <c:v>3.24</c:v>
                </c:pt>
                <c:pt idx="325">
                  <c:v>3.25</c:v>
                </c:pt>
                <c:pt idx="326">
                  <c:v>3.26</c:v>
                </c:pt>
                <c:pt idx="327">
                  <c:v>3.27</c:v>
                </c:pt>
                <c:pt idx="328">
                  <c:v>3.28</c:v>
                </c:pt>
                <c:pt idx="329">
                  <c:v>3.29</c:v>
                </c:pt>
                <c:pt idx="330">
                  <c:v>3.3</c:v>
                </c:pt>
                <c:pt idx="331">
                  <c:v>3.31</c:v>
                </c:pt>
                <c:pt idx="332">
                  <c:v>3.32</c:v>
                </c:pt>
                <c:pt idx="333">
                  <c:v>3.33</c:v>
                </c:pt>
                <c:pt idx="334">
                  <c:v>3.34</c:v>
                </c:pt>
                <c:pt idx="335">
                  <c:v>3.35</c:v>
                </c:pt>
                <c:pt idx="336">
                  <c:v>3.36</c:v>
                </c:pt>
                <c:pt idx="337">
                  <c:v>3.37</c:v>
                </c:pt>
                <c:pt idx="338">
                  <c:v>3.38</c:v>
                </c:pt>
                <c:pt idx="339">
                  <c:v>3.39</c:v>
                </c:pt>
                <c:pt idx="340">
                  <c:v>3.4</c:v>
                </c:pt>
                <c:pt idx="341">
                  <c:v>3.41</c:v>
                </c:pt>
                <c:pt idx="342">
                  <c:v>3.42</c:v>
                </c:pt>
                <c:pt idx="343">
                  <c:v>3.43</c:v>
                </c:pt>
                <c:pt idx="344">
                  <c:v>3.44</c:v>
                </c:pt>
                <c:pt idx="345">
                  <c:v>3.45</c:v>
                </c:pt>
                <c:pt idx="346">
                  <c:v>3.46</c:v>
                </c:pt>
                <c:pt idx="347">
                  <c:v>3.47</c:v>
                </c:pt>
                <c:pt idx="348">
                  <c:v>3.48</c:v>
                </c:pt>
                <c:pt idx="349">
                  <c:v>3.49</c:v>
                </c:pt>
                <c:pt idx="350">
                  <c:v>3.5</c:v>
                </c:pt>
                <c:pt idx="351">
                  <c:v>3.51</c:v>
                </c:pt>
                <c:pt idx="352">
                  <c:v>3.52</c:v>
                </c:pt>
                <c:pt idx="353">
                  <c:v>3.53</c:v>
                </c:pt>
                <c:pt idx="354">
                  <c:v>3.54</c:v>
                </c:pt>
                <c:pt idx="355">
                  <c:v>3.55</c:v>
                </c:pt>
                <c:pt idx="356">
                  <c:v>3.56</c:v>
                </c:pt>
                <c:pt idx="357">
                  <c:v>3.57</c:v>
                </c:pt>
                <c:pt idx="358">
                  <c:v>3.58</c:v>
                </c:pt>
                <c:pt idx="359">
                  <c:v>3.59</c:v>
                </c:pt>
                <c:pt idx="360">
                  <c:v>3.6</c:v>
                </c:pt>
                <c:pt idx="361">
                  <c:v>3.61</c:v>
                </c:pt>
                <c:pt idx="362">
                  <c:v>3.62</c:v>
                </c:pt>
                <c:pt idx="363">
                  <c:v>3.63</c:v>
                </c:pt>
                <c:pt idx="364">
                  <c:v>3.64</c:v>
                </c:pt>
                <c:pt idx="365">
                  <c:v>3.65</c:v>
                </c:pt>
                <c:pt idx="366">
                  <c:v>3.66</c:v>
                </c:pt>
                <c:pt idx="367">
                  <c:v>3.67</c:v>
                </c:pt>
                <c:pt idx="368">
                  <c:v>3.68</c:v>
                </c:pt>
                <c:pt idx="369">
                  <c:v>3.69</c:v>
                </c:pt>
                <c:pt idx="370">
                  <c:v>3.7</c:v>
                </c:pt>
                <c:pt idx="371">
                  <c:v>3.71</c:v>
                </c:pt>
                <c:pt idx="372">
                  <c:v>3.72</c:v>
                </c:pt>
                <c:pt idx="373">
                  <c:v>3.73</c:v>
                </c:pt>
                <c:pt idx="374">
                  <c:v>3.74</c:v>
                </c:pt>
                <c:pt idx="375">
                  <c:v>3.75</c:v>
                </c:pt>
                <c:pt idx="376">
                  <c:v>3.76</c:v>
                </c:pt>
                <c:pt idx="377">
                  <c:v>3.77</c:v>
                </c:pt>
                <c:pt idx="378">
                  <c:v>3.78</c:v>
                </c:pt>
                <c:pt idx="379">
                  <c:v>3.79</c:v>
                </c:pt>
                <c:pt idx="380">
                  <c:v>3.8</c:v>
                </c:pt>
                <c:pt idx="381">
                  <c:v>3.81</c:v>
                </c:pt>
                <c:pt idx="382">
                  <c:v>3.82</c:v>
                </c:pt>
                <c:pt idx="383">
                  <c:v>3.83</c:v>
                </c:pt>
                <c:pt idx="384">
                  <c:v>3.84</c:v>
                </c:pt>
                <c:pt idx="385">
                  <c:v>3.85</c:v>
                </c:pt>
                <c:pt idx="386">
                  <c:v>3.86</c:v>
                </c:pt>
                <c:pt idx="387">
                  <c:v>3.87</c:v>
                </c:pt>
                <c:pt idx="388">
                  <c:v>3.88</c:v>
                </c:pt>
                <c:pt idx="389">
                  <c:v>3.89</c:v>
                </c:pt>
                <c:pt idx="390">
                  <c:v>3.9</c:v>
                </c:pt>
                <c:pt idx="391">
                  <c:v>3.91</c:v>
                </c:pt>
                <c:pt idx="392">
                  <c:v>3.92</c:v>
                </c:pt>
                <c:pt idx="393">
                  <c:v>3.93</c:v>
                </c:pt>
                <c:pt idx="394">
                  <c:v>3.94</c:v>
                </c:pt>
                <c:pt idx="395">
                  <c:v>3.95</c:v>
                </c:pt>
                <c:pt idx="396">
                  <c:v>3.96</c:v>
                </c:pt>
                <c:pt idx="397">
                  <c:v>3.97</c:v>
                </c:pt>
                <c:pt idx="398">
                  <c:v>3.98</c:v>
                </c:pt>
                <c:pt idx="399">
                  <c:v>3.99</c:v>
                </c:pt>
                <c:pt idx="400">
                  <c:v>4</c:v>
                </c:pt>
                <c:pt idx="401">
                  <c:v>4.01</c:v>
                </c:pt>
                <c:pt idx="402">
                  <c:v>4.0199999999999996</c:v>
                </c:pt>
                <c:pt idx="403">
                  <c:v>4.03</c:v>
                </c:pt>
                <c:pt idx="404">
                  <c:v>4.04</c:v>
                </c:pt>
                <c:pt idx="405">
                  <c:v>4.05</c:v>
                </c:pt>
                <c:pt idx="406">
                  <c:v>4.0599999999999996</c:v>
                </c:pt>
                <c:pt idx="407">
                  <c:v>4.07</c:v>
                </c:pt>
                <c:pt idx="408">
                  <c:v>4.08</c:v>
                </c:pt>
                <c:pt idx="409">
                  <c:v>4.09</c:v>
                </c:pt>
                <c:pt idx="410">
                  <c:v>4.0999999999999996</c:v>
                </c:pt>
                <c:pt idx="411">
                  <c:v>4.1100000000000003</c:v>
                </c:pt>
                <c:pt idx="412">
                  <c:v>4.12</c:v>
                </c:pt>
                <c:pt idx="413">
                  <c:v>4.13</c:v>
                </c:pt>
                <c:pt idx="414">
                  <c:v>4.1399999999999997</c:v>
                </c:pt>
                <c:pt idx="415">
                  <c:v>4.1500000000000004</c:v>
                </c:pt>
                <c:pt idx="416">
                  <c:v>4.16</c:v>
                </c:pt>
                <c:pt idx="417">
                  <c:v>4.17</c:v>
                </c:pt>
                <c:pt idx="418">
                  <c:v>4.18</c:v>
                </c:pt>
                <c:pt idx="419">
                  <c:v>4.1900000000000004</c:v>
                </c:pt>
                <c:pt idx="420">
                  <c:v>4.2</c:v>
                </c:pt>
                <c:pt idx="421">
                  <c:v>4.21</c:v>
                </c:pt>
                <c:pt idx="422">
                  <c:v>4.22</c:v>
                </c:pt>
                <c:pt idx="423">
                  <c:v>4.2300000000000004</c:v>
                </c:pt>
                <c:pt idx="424">
                  <c:v>4.24</c:v>
                </c:pt>
                <c:pt idx="425">
                  <c:v>4.25</c:v>
                </c:pt>
                <c:pt idx="426">
                  <c:v>4.26</c:v>
                </c:pt>
                <c:pt idx="427">
                  <c:v>4.2699999999999996</c:v>
                </c:pt>
                <c:pt idx="428">
                  <c:v>4.28</c:v>
                </c:pt>
                <c:pt idx="429">
                  <c:v>4.29</c:v>
                </c:pt>
                <c:pt idx="430">
                  <c:v>4.3</c:v>
                </c:pt>
                <c:pt idx="431">
                  <c:v>4.3099999999999996</c:v>
                </c:pt>
                <c:pt idx="432">
                  <c:v>4.32</c:v>
                </c:pt>
                <c:pt idx="433">
                  <c:v>4.33</c:v>
                </c:pt>
                <c:pt idx="434">
                  <c:v>4.34</c:v>
                </c:pt>
                <c:pt idx="435">
                  <c:v>4.3499999999999996</c:v>
                </c:pt>
                <c:pt idx="436">
                  <c:v>4.3600000000000003</c:v>
                </c:pt>
                <c:pt idx="437">
                  <c:v>4.37</c:v>
                </c:pt>
                <c:pt idx="438">
                  <c:v>4.38</c:v>
                </c:pt>
                <c:pt idx="439">
                  <c:v>4.3899999999999997</c:v>
                </c:pt>
                <c:pt idx="440">
                  <c:v>4.4000000000000004</c:v>
                </c:pt>
                <c:pt idx="441">
                  <c:v>4.41</c:v>
                </c:pt>
                <c:pt idx="442">
                  <c:v>4.42</c:v>
                </c:pt>
                <c:pt idx="443">
                  <c:v>4.43</c:v>
                </c:pt>
                <c:pt idx="444">
                  <c:v>4.4400000000000004</c:v>
                </c:pt>
                <c:pt idx="445">
                  <c:v>4.45</c:v>
                </c:pt>
                <c:pt idx="446">
                  <c:v>4.46</c:v>
                </c:pt>
                <c:pt idx="447">
                  <c:v>4.47</c:v>
                </c:pt>
                <c:pt idx="448">
                  <c:v>4.4800000000000004</c:v>
                </c:pt>
                <c:pt idx="449">
                  <c:v>4.49</c:v>
                </c:pt>
                <c:pt idx="450">
                  <c:v>4.5</c:v>
                </c:pt>
                <c:pt idx="451">
                  <c:v>4.51</c:v>
                </c:pt>
                <c:pt idx="452">
                  <c:v>4.5199999999999996</c:v>
                </c:pt>
                <c:pt idx="453">
                  <c:v>4.53</c:v>
                </c:pt>
                <c:pt idx="454">
                  <c:v>4.54</c:v>
                </c:pt>
                <c:pt idx="455">
                  <c:v>4.55</c:v>
                </c:pt>
                <c:pt idx="456">
                  <c:v>4.5599999999999996</c:v>
                </c:pt>
                <c:pt idx="457">
                  <c:v>4.57</c:v>
                </c:pt>
                <c:pt idx="458">
                  <c:v>4.58</c:v>
                </c:pt>
                <c:pt idx="459">
                  <c:v>4.59</c:v>
                </c:pt>
                <c:pt idx="460">
                  <c:v>4.5999999999999996</c:v>
                </c:pt>
                <c:pt idx="461">
                  <c:v>4.6100000000000003</c:v>
                </c:pt>
                <c:pt idx="462">
                  <c:v>4.62</c:v>
                </c:pt>
                <c:pt idx="463">
                  <c:v>4.63</c:v>
                </c:pt>
                <c:pt idx="464">
                  <c:v>4.6399999999999997</c:v>
                </c:pt>
                <c:pt idx="465">
                  <c:v>4.6500000000000004</c:v>
                </c:pt>
                <c:pt idx="466">
                  <c:v>4.66</c:v>
                </c:pt>
                <c:pt idx="467">
                  <c:v>4.67</c:v>
                </c:pt>
                <c:pt idx="468">
                  <c:v>4.68</c:v>
                </c:pt>
                <c:pt idx="469">
                  <c:v>4.6900000000000004</c:v>
                </c:pt>
                <c:pt idx="470">
                  <c:v>4.7</c:v>
                </c:pt>
                <c:pt idx="471">
                  <c:v>4.71</c:v>
                </c:pt>
                <c:pt idx="472">
                  <c:v>4.72</c:v>
                </c:pt>
                <c:pt idx="473">
                  <c:v>4.7300000000000004</c:v>
                </c:pt>
                <c:pt idx="474">
                  <c:v>4.74</c:v>
                </c:pt>
                <c:pt idx="475">
                  <c:v>4.75</c:v>
                </c:pt>
                <c:pt idx="476">
                  <c:v>4.76</c:v>
                </c:pt>
                <c:pt idx="477">
                  <c:v>4.7699999999999996</c:v>
                </c:pt>
                <c:pt idx="478">
                  <c:v>4.78</c:v>
                </c:pt>
                <c:pt idx="479">
                  <c:v>4.79</c:v>
                </c:pt>
                <c:pt idx="480">
                  <c:v>4.8</c:v>
                </c:pt>
                <c:pt idx="481">
                  <c:v>4.8099999999999996</c:v>
                </c:pt>
                <c:pt idx="482">
                  <c:v>4.82</c:v>
                </c:pt>
                <c:pt idx="483">
                  <c:v>4.83</c:v>
                </c:pt>
                <c:pt idx="484">
                  <c:v>4.84</c:v>
                </c:pt>
                <c:pt idx="485">
                  <c:v>4.8499999999999996</c:v>
                </c:pt>
                <c:pt idx="486">
                  <c:v>4.8600000000000003</c:v>
                </c:pt>
                <c:pt idx="487">
                  <c:v>4.87</c:v>
                </c:pt>
                <c:pt idx="488">
                  <c:v>4.88</c:v>
                </c:pt>
                <c:pt idx="489">
                  <c:v>4.8899999999999997</c:v>
                </c:pt>
                <c:pt idx="490">
                  <c:v>4.9000000000000004</c:v>
                </c:pt>
                <c:pt idx="491">
                  <c:v>4.91</c:v>
                </c:pt>
                <c:pt idx="492">
                  <c:v>4.92</c:v>
                </c:pt>
                <c:pt idx="493">
                  <c:v>4.93</c:v>
                </c:pt>
                <c:pt idx="494">
                  <c:v>4.9400000000000004</c:v>
                </c:pt>
                <c:pt idx="495">
                  <c:v>4.95</c:v>
                </c:pt>
                <c:pt idx="496">
                  <c:v>4.96</c:v>
                </c:pt>
                <c:pt idx="497">
                  <c:v>4.97</c:v>
                </c:pt>
                <c:pt idx="498">
                  <c:v>4.9800000000000004</c:v>
                </c:pt>
                <c:pt idx="499">
                  <c:v>4.99</c:v>
                </c:pt>
                <c:pt idx="500">
                  <c:v>5</c:v>
                </c:pt>
              </c:numCache>
            </c:numRef>
          </c:cat>
          <c:val>
            <c:numRef>
              <c:f>Sheet8!$A$2:$A$502</c:f>
              <c:numCache>
                <c:formatCode>General</c:formatCode>
                <c:ptCount val="501"/>
                <c:pt idx="0">
                  <c:v>5</c:v>
                </c:pt>
                <c:pt idx="1">
                  <c:v>4.99</c:v>
                </c:pt>
                <c:pt idx="2">
                  <c:v>4.9800000000000004</c:v>
                </c:pt>
                <c:pt idx="3">
                  <c:v>4.97</c:v>
                </c:pt>
                <c:pt idx="4">
                  <c:v>4.96</c:v>
                </c:pt>
                <c:pt idx="5">
                  <c:v>4.95</c:v>
                </c:pt>
                <c:pt idx="6">
                  <c:v>4.9400000000000004</c:v>
                </c:pt>
                <c:pt idx="7">
                  <c:v>4.93</c:v>
                </c:pt>
                <c:pt idx="8">
                  <c:v>4.92</c:v>
                </c:pt>
                <c:pt idx="9">
                  <c:v>4.91</c:v>
                </c:pt>
                <c:pt idx="10">
                  <c:v>4.9000000000000004</c:v>
                </c:pt>
                <c:pt idx="11">
                  <c:v>4.8899999999999997</c:v>
                </c:pt>
                <c:pt idx="12">
                  <c:v>4.88</c:v>
                </c:pt>
                <c:pt idx="13">
                  <c:v>4.87</c:v>
                </c:pt>
                <c:pt idx="14">
                  <c:v>4.8600000000000003</c:v>
                </c:pt>
                <c:pt idx="15">
                  <c:v>4.8499999999999996</c:v>
                </c:pt>
                <c:pt idx="16">
                  <c:v>4.84</c:v>
                </c:pt>
                <c:pt idx="17">
                  <c:v>4.83</c:v>
                </c:pt>
                <c:pt idx="18">
                  <c:v>4.82</c:v>
                </c:pt>
                <c:pt idx="19">
                  <c:v>4.8099999999999996</c:v>
                </c:pt>
                <c:pt idx="20">
                  <c:v>4.8</c:v>
                </c:pt>
                <c:pt idx="21">
                  <c:v>4.79</c:v>
                </c:pt>
                <c:pt idx="22">
                  <c:v>4.78</c:v>
                </c:pt>
                <c:pt idx="23">
                  <c:v>4.7699999999999996</c:v>
                </c:pt>
                <c:pt idx="24">
                  <c:v>4.76</c:v>
                </c:pt>
                <c:pt idx="25">
                  <c:v>4.75</c:v>
                </c:pt>
                <c:pt idx="26">
                  <c:v>4.74</c:v>
                </c:pt>
                <c:pt idx="27">
                  <c:v>4.7300000000000004</c:v>
                </c:pt>
                <c:pt idx="28">
                  <c:v>4.72</c:v>
                </c:pt>
                <c:pt idx="29">
                  <c:v>4.71</c:v>
                </c:pt>
                <c:pt idx="30">
                  <c:v>4.7</c:v>
                </c:pt>
                <c:pt idx="31">
                  <c:v>4.6900000000000004</c:v>
                </c:pt>
                <c:pt idx="32">
                  <c:v>4.68</c:v>
                </c:pt>
                <c:pt idx="33">
                  <c:v>4.67</c:v>
                </c:pt>
                <c:pt idx="34">
                  <c:v>4.66</c:v>
                </c:pt>
                <c:pt idx="35">
                  <c:v>4.6500000000000004</c:v>
                </c:pt>
                <c:pt idx="36">
                  <c:v>4.6399999999999997</c:v>
                </c:pt>
                <c:pt idx="37">
                  <c:v>4.63</c:v>
                </c:pt>
                <c:pt idx="38">
                  <c:v>4.62</c:v>
                </c:pt>
                <c:pt idx="39">
                  <c:v>4.6100000000000003</c:v>
                </c:pt>
                <c:pt idx="40">
                  <c:v>4.5999999999999996</c:v>
                </c:pt>
                <c:pt idx="41">
                  <c:v>4.59</c:v>
                </c:pt>
                <c:pt idx="42">
                  <c:v>4.58</c:v>
                </c:pt>
                <c:pt idx="43">
                  <c:v>4.57</c:v>
                </c:pt>
                <c:pt idx="44">
                  <c:v>4.5599999999999996</c:v>
                </c:pt>
                <c:pt idx="45">
                  <c:v>4.55</c:v>
                </c:pt>
                <c:pt idx="46">
                  <c:v>4.54</c:v>
                </c:pt>
                <c:pt idx="47">
                  <c:v>4.53</c:v>
                </c:pt>
                <c:pt idx="48">
                  <c:v>4.5199999999999996</c:v>
                </c:pt>
                <c:pt idx="49">
                  <c:v>4.51</c:v>
                </c:pt>
                <c:pt idx="50">
                  <c:v>4.5</c:v>
                </c:pt>
                <c:pt idx="51">
                  <c:v>4.49</c:v>
                </c:pt>
                <c:pt idx="52">
                  <c:v>4.4800000000000004</c:v>
                </c:pt>
                <c:pt idx="53">
                  <c:v>4.47</c:v>
                </c:pt>
                <c:pt idx="54">
                  <c:v>4.46</c:v>
                </c:pt>
                <c:pt idx="55">
                  <c:v>4.45</c:v>
                </c:pt>
                <c:pt idx="56">
                  <c:v>4.4400000000000004</c:v>
                </c:pt>
                <c:pt idx="57">
                  <c:v>4.43</c:v>
                </c:pt>
                <c:pt idx="58">
                  <c:v>4.42</c:v>
                </c:pt>
                <c:pt idx="59">
                  <c:v>4.41</c:v>
                </c:pt>
                <c:pt idx="60">
                  <c:v>4.4000000000000004</c:v>
                </c:pt>
                <c:pt idx="61">
                  <c:v>4.3899999999999997</c:v>
                </c:pt>
                <c:pt idx="62">
                  <c:v>4.38</c:v>
                </c:pt>
                <c:pt idx="63">
                  <c:v>4.37</c:v>
                </c:pt>
                <c:pt idx="64">
                  <c:v>4.3600000000000003</c:v>
                </c:pt>
                <c:pt idx="65">
                  <c:v>4.3499999999999996</c:v>
                </c:pt>
                <c:pt idx="66">
                  <c:v>4.34</c:v>
                </c:pt>
                <c:pt idx="67">
                  <c:v>4.33</c:v>
                </c:pt>
                <c:pt idx="68">
                  <c:v>4.32</c:v>
                </c:pt>
                <c:pt idx="69">
                  <c:v>4.3099999999999996</c:v>
                </c:pt>
                <c:pt idx="70">
                  <c:v>4.3</c:v>
                </c:pt>
                <c:pt idx="71">
                  <c:v>4.29</c:v>
                </c:pt>
                <c:pt idx="72">
                  <c:v>4.28</c:v>
                </c:pt>
                <c:pt idx="73">
                  <c:v>4.2699999999999996</c:v>
                </c:pt>
                <c:pt idx="74">
                  <c:v>4.26</c:v>
                </c:pt>
                <c:pt idx="75">
                  <c:v>4.25</c:v>
                </c:pt>
                <c:pt idx="76">
                  <c:v>4.24</c:v>
                </c:pt>
                <c:pt idx="77">
                  <c:v>4.2300000000000004</c:v>
                </c:pt>
                <c:pt idx="78">
                  <c:v>4.22</c:v>
                </c:pt>
                <c:pt idx="79">
                  <c:v>4.21</c:v>
                </c:pt>
                <c:pt idx="80">
                  <c:v>4.2</c:v>
                </c:pt>
                <c:pt idx="81">
                  <c:v>4.1900000000000004</c:v>
                </c:pt>
                <c:pt idx="82">
                  <c:v>4.18</c:v>
                </c:pt>
                <c:pt idx="83">
                  <c:v>4.17</c:v>
                </c:pt>
                <c:pt idx="84">
                  <c:v>4.16</c:v>
                </c:pt>
                <c:pt idx="85">
                  <c:v>4.1500000000000004</c:v>
                </c:pt>
                <c:pt idx="86">
                  <c:v>4.1399999999999997</c:v>
                </c:pt>
                <c:pt idx="87">
                  <c:v>4.13</c:v>
                </c:pt>
                <c:pt idx="88">
                  <c:v>4.12</c:v>
                </c:pt>
                <c:pt idx="89">
                  <c:v>4.1100000000000003</c:v>
                </c:pt>
                <c:pt idx="90">
                  <c:v>4.0999999999999996</c:v>
                </c:pt>
                <c:pt idx="91">
                  <c:v>4.09</c:v>
                </c:pt>
                <c:pt idx="92">
                  <c:v>4.08</c:v>
                </c:pt>
                <c:pt idx="93">
                  <c:v>4.07</c:v>
                </c:pt>
                <c:pt idx="94">
                  <c:v>4.0599999999999996</c:v>
                </c:pt>
                <c:pt idx="95">
                  <c:v>4.05</c:v>
                </c:pt>
                <c:pt idx="96">
                  <c:v>4.04</c:v>
                </c:pt>
                <c:pt idx="97">
                  <c:v>4.03</c:v>
                </c:pt>
                <c:pt idx="98">
                  <c:v>4.0199999999999996</c:v>
                </c:pt>
                <c:pt idx="99">
                  <c:v>4.01</c:v>
                </c:pt>
                <c:pt idx="100">
                  <c:v>4</c:v>
                </c:pt>
                <c:pt idx="101">
                  <c:v>3.99</c:v>
                </c:pt>
                <c:pt idx="102">
                  <c:v>3.98</c:v>
                </c:pt>
                <c:pt idx="103">
                  <c:v>3.97</c:v>
                </c:pt>
                <c:pt idx="104">
                  <c:v>3.96</c:v>
                </c:pt>
                <c:pt idx="105">
                  <c:v>3.95</c:v>
                </c:pt>
                <c:pt idx="106">
                  <c:v>3.94</c:v>
                </c:pt>
                <c:pt idx="107">
                  <c:v>3.93</c:v>
                </c:pt>
                <c:pt idx="108">
                  <c:v>3.92</c:v>
                </c:pt>
                <c:pt idx="109">
                  <c:v>3.91</c:v>
                </c:pt>
                <c:pt idx="110">
                  <c:v>3.9</c:v>
                </c:pt>
                <c:pt idx="111">
                  <c:v>3.89</c:v>
                </c:pt>
                <c:pt idx="112">
                  <c:v>3.88</c:v>
                </c:pt>
                <c:pt idx="113">
                  <c:v>3.87</c:v>
                </c:pt>
                <c:pt idx="114">
                  <c:v>3.86</c:v>
                </c:pt>
                <c:pt idx="115">
                  <c:v>3.85</c:v>
                </c:pt>
                <c:pt idx="116">
                  <c:v>3.84</c:v>
                </c:pt>
                <c:pt idx="117">
                  <c:v>3.83</c:v>
                </c:pt>
                <c:pt idx="118">
                  <c:v>3.82</c:v>
                </c:pt>
                <c:pt idx="119">
                  <c:v>3.81</c:v>
                </c:pt>
                <c:pt idx="120">
                  <c:v>3.8</c:v>
                </c:pt>
                <c:pt idx="121">
                  <c:v>3.79</c:v>
                </c:pt>
                <c:pt idx="122">
                  <c:v>3.78</c:v>
                </c:pt>
                <c:pt idx="123">
                  <c:v>3.77</c:v>
                </c:pt>
                <c:pt idx="124">
                  <c:v>3.76</c:v>
                </c:pt>
                <c:pt idx="125">
                  <c:v>3.75</c:v>
                </c:pt>
                <c:pt idx="126">
                  <c:v>3.74</c:v>
                </c:pt>
                <c:pt idx="127">
                  <c:v>3.73</c:v>
                </c:pt>
                <c:pt idx="128">
                  <c:v>3.72</c:v>
                </c:pt>
                <c:pt idx="129">
                  <c:v>3.71</c:v>
                </c:pt>
                <c:pt idx="130">
                  <c:v>3.7</c:v>
                </c:pt>
                <c:pt idx="131">
                  <c:v>3.69</c:v>
                </c:pt>
                <c:pt idx="132">
                  <c:v>3.68</c:v>
                </c:pt>
                <c:pt idx="133">
                  <c:v>3.67</c:v>
                </c:pt>
                <c:pt idx="134">
                  <c:v>3.66</c:v>
                </c:pt>
                <c:pt idx="135">
                  <c:v>3.65</c:v>
                </c:pt>
                <c:pt idx="136">
                  <c:v>3.64</c:v>
                </c:pt>
                <c:pt idx="137">
                  <c:v>3.63</c:v>
                </c:pt>
                <c:pt idx="138">
                  <c:v>3.62</c:v>
                </c:pt>
                <c:pt idx="139">
                  <c:v>3.61</c:v>
                </c:pt>
                <c:pt idx="140">
                  <c:v>3.6</c:v>
                </c:pt>
                <c:pt idx="141">
                  <c:v>3.59</c:v>
                </c:pt>
                <c:pt idx="142">
                  <c:v>3.58</c:v>
                </c:pt>
                <c:pt idx="143">
                  <c:v>3.57</c:v>
                </c:pt>
                <c:pt idx="144">
                  <c:v>3.56</c:v>
                </c:pt>
                <c:pt idx="145">
                  <c:v>3.55</c:v>
                </c:pt>
                <c:pt idx="146">
                  <c:v>3.54</c:v>
                </c:pt>
                <c:pt idx="147">
                  <c:v>3.53</c:v>
                </c:pt>
                <c:pt idx="148">
                  <c:v>3.52</c:v>
                </c:pt>
                <c:pt idx="149">
                  <c:v>3.51</c:v>
                </c:pt>
                <c:pt idx="150">
                  <c:v>3.5</c:v>
                </c:pt>
                <c:pt idx="151">
                  <c:v>3.49</c:v>
                </c:pt>
                <c:pt idx="152">
                  <c:v>3.48</c:v>
                </c:pt>
                <c:pt idx="153">
                  <c:v>3.47</c:v>
                </c:pt>
                <c:pt idx="154">
                  <c:v>3.46</c:v>
                </c:pt>
                <c:pt idx="155">
                  <c:v>3.45</c:v>
                </c:pt>
                <c:pt idx="156">
                  <c:v>3.44</c:v>
                </c:pt>
                <c:pt idx="157">
                  <c:v>3.43</c:v>
                </c:pt>
                <c:pt idx="158">
                  <c:v>3.42</c:v>
                </c:pt>
                <c:pt idx="159">
                  <c:v>3.41</c:v>
                </c:pt>
                <c:pt idx="160">
                  <c:v>3.4</c:v>
                </c:pt>
                <c:pt idx="161">
                  <c:v>3.39</c:v>
                </c:pt>
                <c:pt idx="162">
                  <c:v>3.38</c:v>
                </c:pt>
                <c:pt idx="163">
                  <c:v>3.37</c:v>
                </c:pt>
                <c:pt idx="164">
                  <c:v>3.36</c:v>
                </c:pt>
                <c:pt idx="165">
                  <c:v>3.35</c:v>
                </c:pt>
                <c:pt idx="166">
                  <c:v>3.34</c:v>
                </c:pt>
                <c:pt idx="167">
                  <c:v>3.33</c:v>
                </c:pt>
                <c:pt idx="168">
                  <c:v>3.32</c:v>
                </c:pt>
                <c:pt idx="169">
                  <c:v>3.31</c:v>
                </c:pt>
                <c:pt idx="170">
                  <c:v>3.3</c:v>
                </c:pt>
                <c:pt idx="171">
                  <c:v>3.29</c:v>
                </c:pt>
                <c:pt idx="172">
                  <c:v>3.28</c:v>
                </c:pt>
                <c:pt idx="173">
                  <c:v>3.27</c:v>
                </c:pt>
                <c:pt idx="174">
                  <c:v>3.26</c:v>
                </c:pt>
                <c:pt idx="175">
                  <c:v>3.25</c:v>
                </c:pt>
                <c:pt idx="176">
                  <c:v>3.24</c:v>
                </c:pt>
                <c:pt idx="177">
                  <c:v>3.23</c:v>
                </c:pt>
                <c:pt idx="178">
                  <c:v>3.22</c:v>
                </c:pt>
                <c:pt idx="179">
                  <c:v>3.21</c:v>
                </c:pt>
                <c:pt idx="180">
                  <c:v>3.2</c:v>
                </c:pt>
                <c:pt idx="181">
                  <c:v>3.19</c:v>
                </c:pt>
                <c:pt idx="182">
                  <c:v>3.18</c:v>
                </c:pt>
                <c:pt idx="183">
                  <c:v>3.17</c:v>
                </c:pt>
                <c:pt idx="184">
                  <c:v>3.16</c:v>
                </c:pt>
                <c:pt idx="185">
                  <c:v>3.15</c:v>
                </c:pt>
                <c:pt idx="186">
                  <c:v>3.14</c:v>
                </c:pt>
                <c:pt idx="187">
                  <c:v>3.13</c:v>
                </c:pt>
                <c:pt idx="188">
                  <c:v>3.12</c:v>
                </c:pt>
                <c:pt idx="189">
                  <c:v>3.11</c:v>
                </c:pt>
                <c:pt idx="190">
                  <c:v>3.1</c:v>
                </c:pt>
                <c:pt idx="191">
                  <c:v>3.09</c:v>
                </c:pt>
                <c:pt idx="192">
                  <c:v>3.08</c:v>
                </c:pt>
                <c:pt idx="193">
                  <c:v>3.07</c:v>
                </c:pt>
                <c:pt idx="194">
                  <c:v>3.06</c:v>
                </c:pt>
                <c:pt idx="195">
                  <c:v>3.05</c:v>
                </c:pt>
                <c:pt idx="196">
                  <c:v>3.04</c:v>
                </c:pt>
                <c:pt idx="197">
                  <c:v>3.03</c:v>
                </c:pt>
                <c:pt idx="198">
                  <c:v>3.02</c:v>
                </c:pt>
                <c:pt idx="199">
                  <c:v>3.01</c:v>
                </c:pt>
                <c:pt idx="200">
                  <c:v>3</c:v>
                </c:pt>
                <c:pt idx="201">
                  <c:v>2.99</c:v>
                </c:pt>
                <c:pt idx="202">
                  <c:v>2.98</c:v>
                </c:pt>
                <c:pt idx="203">
                  <c:v>2.97</c:v>
                </c:pt>
                <c:pt idx="204">
                  <c:v>2.96</c:v>
                </c:pt>
                <c:pt idx="205">
                  <c:v>2.95</c:v>
                </c:pt>
                <c:pt idx="206">
                  <c:v>2.94</c:v>
                </c:pt>
                <c:pt idx="207">
                  <c:v>2.93</c:v>
                </c:pt>
                <c:pt idx="208">
                  <c:v>2.92</c:v>
                </c:pt>
                <c:pt idx="209">
                  <c:v>2.91</c:v>
                </c:pt>
                <c:pt idx="210">
                  <c:v>2.9</c:v>
                </c:pt>
                <c:pt idx="211">
                  <c:v>2.89</c:v>
                </c:pt>
                <c:pt idx="212">
                  <c:v>2.88</c:v>
                </c:pt>
                <c:pt idx="213">
                  <c:v>2.87</c:v>
                </c:pt>
                <c:pt idx="214">
                  <c:v>2.86</c:v>
                </c:pt>
                <c:pt idx="215">
                  <c:v>2.85</c:v>
                </c:pt>
                <c:pt idx="216">
                  <c:v>2.84</c:v>
                </c:pt>
                <c:pt idx="217">
                  <c:v>2.83</c:v>
                </c:pt>
                <c:pt idx="218">
                  <c:v>2.82</c:v>
                </c:pt>
                <c:pt idx="219">
                  <c:v>2.81</c:v>
                </c:pt>
                <c:pt idx="220">
                  <c:v>2.8</c:v>
                </c:pt>
                <c:pt idx="221">
                  <c:v>2.79</c:v>
                </c:pt>
                <c:pt idx="222">
                  <c:v>2.78</c:v>
                </c:pt>
                <c:pt idx="223">
                  <c:v>2.77</c:v>
                </c:pt>
                <c:pt idx="224">
                  <c:v>2.76</c:v>
                </c:pt>
                <c:pt idx="225">
                  <c:v>2.75</c:v>
                </c:pt>
                <c:pt idx="226">
                  <c:v>2.74</c:v>
                </c:pt>
                <c:pt idx="227">
                  <c:v>2.73</c:v>
                </c:pt>
                <c:pt idx="228">
                  <c:v>2.72</c:v>
                </c:pt>
                <c:pt idx="229">
                  <c:v>2.71</c:v>
                </c:pt>
                <c:pt idx="230">
                  <c:v>2.7</c:v>
                </c:pt>
                <c:pt idx="231">
                  <c:v>2.69</c:v>
                </c:pt>
                <c:pt idx="232">
                  <c:v>2.68</c:v>
                </c:pt>
                <c:pt idx="233">
                  <c:v>2.67</c:v>
                </c:pt>
                <c:pt idx="234">
                  <c:v>2.66</c:v>
                </c:pt>
                <c:pt idx="235">
                  <c:v>2.65</c:v>
                </c:pt>
                <c:pt idx="236">
                  <c:v>2.64</c:v>
                </c:pt>
                <c:pt idx="237">
                  <c:v>2.63</c:v>
                </c:pt>
                <c:pt idx="238">
                  <c:v>2.62</c:v>
                </c:pt>
                <c:pt idx="239">
                  <c:v>2.61</c:v>
                </c:pt>
                <c:pt idx="240">
                  <c:v>2.6</c:v>
                </c:pt>
                <c:pt idx="241">
                  <c:v>2.59</c:v>
                </c:pt>
                <c:pt idx="242">
                  <c:v>2.58</c:v>
                </c:pt>
                <c:pt idx="243">
                  <c:v>2.57</c:v>
                </c:pt>
                <c:pt idx="244">
                  <c:v>2.56</c:v>
                </c:pt>
                <c:pt idx="245">
                  <c:v>2.5499999999999998</c:v>
                </c:pt>
                <c:pt idx="246">
                  <c:v>2.54</c:v>
                </c:pt>
                <c:pt idx="247">
                  <c:v>2.5299999999999998</c:v>
                </c:pt>
                <c:pt idx="248">
                  <c:v>2.52</c:v>
                </c:pt>
                <c:pt idx="249">
                  <c:v>2.5099999999999998</c:v>
                </c:pt>
                <c:pt idx="250">
                  <c:v>2.5</c:v>
                </c:pt>
                <c:pt idx="251">
                  <c:v>2.4900000000000002</c:v>
                </c:pt>
                <c:pt idx="252">
                  <c:v>2.48</c:v>
                </c:pt>
                <c:pt idx="253">
                  <c:v>2.4700000000000002</c:v>
                </c:pt>
                <c:pt idx="254">
                  <c:v>2.46</c:v>
                </c:pt>
                <c:pt idx="255">
                  <c:v>2.4500000000000002</c:v>
                </c:pt>
                <c:pt idx="256">
                  <c:v>2.44</c:v>
                </c:pt>
                <c:pt idx="257">
                  <c:v>2.4300000000000002</c:v>
                </c:pt>
                <c:pt idx="258">
                  <c:v>2.42</c:v>
                </c:pt>
                <c:pt idx="259">
                  <c:v>2.41</c:v>
                </c:pt>
                <c:pt idx="260">
                  <c:v>2.4</c:v>
                </c:pt>
                <c:pt idx="261">
                  <c:v>2.39</c:v>
                </c:pt>
                <c:pt idx="262">
                  <c:v>2.38</c:v>
                </c:pt>
                <c:pt idx="263">
                  <c:v>2.37</c:v>
                </c:pt>
                <c:pt idx="264">
                  <c:v>2.36</c:v>
                </c:pt>
                <c:pt idx="265">
                  <c:v>2.35</c:v>
                </c:pt>
                <c:pt idx="266">
                  <c:v>2.34</c:v>
                </c:pt>
                <c:pt idx="267">
                  <c:v>2.33</c:v>
                </c:pt>
                <c:pt idx="268">
                  <c:v>2.3199999999999998</c:v>
                </c:pt>
                <c:pt idx="269">
                  <c:v>2.31</c:v>
                </c:pt>
                <c:pt idx="270">
                  <c:v>2.2999999999999998</c:v>
                </c:pt>
                <c:pt idx="271">
                  <c:v>2.29</c:v>
                </c:pt>
                <c:pt idx="272">
                  <c:v>2.2799999999999998</c:v>
                </c:pt>
                <c:pt idx="273">
                  <c:v>2.27</c:v>
                </c:pt>
                <c:pt idx="274">
                  <c:v>2.2599999999999998</c:v>
                </c:pt>
                <c:pt idx="275">
                  <c:v>2.25</c:v>
                </c:pt>
                <c:pt idx="276">
                  <c:v>2.2400000000000002</c:v>
                </c:pt>
                <c:pt idx="277">
                  <c:v>2.23</c:v>
                </c:pt>
                <c:pt idx="278">
                  <c:v>2.2200000000000002</c:v>
                </c:pt>
                <c:pt idx="279">
                  <c:v>2.21</c:v>
                </c:pt>
                <c:pt idx="280">
                  <c:v>2.2000000000000002</c:v>
                </c:pt>
                <c:pt idx="281">
                  <c:v>2.19</c:v>
                </c:pt>
                <c:pt idx="282">
                  <c:v>2.1800000000000002</c:v>
                </c:pt>
                <c:pt idx="283">
                  <c:v>2.17</c:v>
                </c:pt>
                <c:pt idx="284">
                  <c:v>2.16</c:v>
                </c:pt>
                <c:pt idx="285">
                  <c:v>2.15</c:v>
                </c:pt>
                <c:pt idx="286">
                  <c:v>2.14</c:v>
                </c:pt>
                <c:pt idx="287">
                  <c:v>2.13</c:v>
                </c:pt>
                <c:pt idx="288">
                  <c:v>2.12</c:v>
                </c:pt>
                <c:pt idx="289">
                  <c:v>2.11</c:v>
                </c:pt>
                <c:pt idx="290">
                  <c:v>2.1</c:v>
                </c:pt>
                <c:pt idx="291">
                  <c:v>2.09</c:v>
                </c:pt>
                <c:pt idx="292">
                  <c:v>2.08</c:v>
                </c:pt>
                <c:pt idx="293">
                  <c:v>2.0699999999999998</c:v>
                </c:pt>
                <c:pt idx="294">
                  <c:v>2.06</c:v>
                </c:pt>
                <c:pt idx="295">
                  <c:v>2.0499999999999998</c:v>
                </c:pt>
                <c:pt idx="296">
                  <c:v>2.04</c:v>
                </c:pt>
                <c:pt idx="297">
                  <c:v>2.0299999999999998</c:v>
                </c:pt>
                <c:pt idx="298">
                  <c:v>2.02</c:v>
                </c:pt>
                <c:pt idx="299">
                  <c:v>2.0099999999999998</c:v>
                </c:pt>
                <c:pt idx="300">
                  <c:v>2</c:v>
                </c:pt>
                <c:pt idx="301">
                  <c:v>1.99</c:v>
                </c:pt>
                <c:pt idx="302">
                  <c:v>1.98</c:v>
                </c:pt>
                <c:pt idx="303">
                  <c:v>1.97</c:v>
                </c:pt>
                <c:pt idx="304">
                  <c:v>1.96</c:v>
                </c:pt>
                <c:pt idx="305">
                  <c:v>1.95</c:v>
                </c:pt>
                <c:pt idx="306">
                  <c:v>1.94</c:v>
                </c:pt>
                <c:pt idx="307">
                  <c:v>1.93</c:v>
                </c:pt>
                <c:pt idx="308">
                  <c:v>1.92</c:v>
                </c:pt>
                <c:pt idx="309">
                  <c:v>1.91</c:v>
                </c:pt>
                <c:pt idx="310">
                  <c:v>1.9</c:v>
                </c:pt>
                <c:pt idx="311">
                  <c:v>1.89</c:v>
                </c:pt>
                <c:pt idx="312">
                  <c:v>1.88</c:v>
                </c:pt>
                <c:pt idx="313">
                  <c:v>1.87</c:v>
                </c:pt>
                <c:pt idx="314">
                  <c:v>1.86</c:v>
                </c:pt>
                <c:pt idx="315">
                  <c:v>1.85</c:v>
                </c:pt>
                <c:pt idx="316">
                  <c:v>1.84</c:v>
                </c:pt>
                <c:pt idx="317">
                  <c:v>1.83</c:v>
                </c:pt>
                <c:pt idx="318">
                  <c:v>1.82</c:v>
                </c:pt>
                <c:pt idx="319">
                  <c:v>1.81</c:v>
                </c:pt>
                <c:pt idx="320">
                  <c:v>1.8</c:v>
                </c:pt>
                <c:pt idx="321">
                  <c:v>1.79</c:v>
                </c:pt>
                <c:pt idx="322">
                  <c:v>1.78</c:v>
                </c:pt>
                <c:pt idx="323">
                  <c:v>1.77</c:v>
                </c:pt>
                <c:pt idx="324">
                  <c:v>1.76</c:v>
                </c:pt>
                <c:pt idx="325">
                  <c:v>1.75</c:v>
                </c:pt>
                <c:pt idx="326">
                  <c:v>1.74</c:v>
                </c:pt>
                <c:pt idx="327">
                  <c:v>1.73</c:v>
                </c:pt>
                <c:pt idx="328">
                  <c:v>1.72</c:v>
                </c:pt>
                <c:pt idx="329">
                  <c:v>1.71</c:v>
                </c:pt>
                <c:pt idx="330">
                  <c:v>1.7</c:v>
                </c:pt>
                <c:pt idx="331">
                  <c:v>1.69</c:v>
                </c:pt>
                <c:pt idx="332">
                  <c:v>1.68</c:v>
                </c:pt>
                <c:pt idx="333">
                  <c:v>1.67</c:v>
                </c:pt>
                <c:pt idx="334">
                  <c:v>1.66</c:v>
                </c:pt>
                <c:pt idx="335">
                  <c:v>1.65</c:v>
                </c:pt>
                <c:pt idx="336">
                  <c:v>1.64</c:v>
                </c:pt>
                <c:pt idx="337">
                  <c:v>1.63</c:v>
                </c:pt>
                <c:pt idx="338">
                  <c:v>1.62</c:v>
                </c:pt>
                <c:pt idx="339">
                  <c:v>1.61</c:v>
                </c:pt>
                <c:pt idx="340">
                  <c:v>1.6</c:v>
                </c:pt>
                <c:pt idx="341">
                  <c:v>1.59</c:v>
                </c:pt>
                <c:pt idx="342">
                  <c:v>1.58</c:v>
                </c:pt>
                <c:pt idx="343">
                  <c:v>1.57</c:v>
                </c:pt>
                <c:pt idx="344">
                  <c:v>1.56</c:v>
                </c:pt>
                <c:pt idx="345">
                  <c:v>1.55</c:v>
                </c:pt>
                <c:pt idx="346">
                  <c:v>1.54</c:v>
                </c:pt>
                <c:pt idx="347">
                  <c:v>1.53</c:v>
                </c:pt>
                <c:pt idx="348">
                  <c:v>1.52</c:v>
                </c:pt>
                <c:pt idx="349">
                  <c:v>1.51</c:v>
                </c:pt>
                <c:pt idx="350">
                  <c:v>1.5</c:v>
                </c:pt>
                <c:pt idx="351">
                  <c:v>1.49</c:v>
                </c:pt>
                <c:pt idx="352">
                  <c:v>1.48</c:v>
                </c:pt>
                <c:pt idx="353">
                  <c:v>1.47</c:v>
                </c:pt>
                <c:pt idx="354">
                  <c:v>1.46</c:v>
                </c:pt>
                <c:pt idx="355">
                  <c:v>1.45</c:v>
                </c:pt>
                <c:pt idx="356">
                  <c:v>1.44</c:v>
                </c:pt>
                <c:pt idx="357">
                  <c:v>1.43</c:v>
                </c:pt>
                <c:pt idx="358">
                  <c:v>1.42</c:v>
                </c:pt>
                <c:pt idx="359">
                  <c:v>1.41</c:v>
                </c:pt>
                <c:pt idx="360">
                  <c:v>1.4</c:v>
                </c:pt>
                <c:pt idx="361">
                  <c:v>1.39</c:v>
                </c:pt>
                <c:pt idx="362">
                  <c:v>1.38</c:v>
                </c:pt>
                <c:pt idx="363">
                  <c:v>1.37</c:v>
                </c:pt>
                <c:pt idx="364">
                  <c:v>1.36</c:v>
                </c:pt>
                <c:pt idx="365">
                  <c:v>1.35</c:v>
                </c:pt>
                <c:pt idx="366">
                  <c:v>1.34</c:v>
                </c:pt>
                <c:pt idx="367">
                  <c:v>1.33</c:v>
                </c:pt>
                <c:pt idx="368">
                  <c:v>1.32</c:v>
                </c:pt>
                <c:pt idx="369">
                  <c:v>1.31</c:v>
                </c:pt>
                <c:pt idx="370">
                  <c:v>1.3</c:v>
                </c:pt>
                <c:pt idx="371">
                  <c:v>1.29</c:v>
                </c:pt>
                <c:pt idx="372">
                  <c:v>1.28</c:v>
                </c:pt>
                <c:pt idx="373">
                  <c:v>1.27</c:v>
                </c:pt>
                <c:pt idx="374">
                  <c:v>1.26</c:v>
                </c:pt>
                <c:pt idx="375">
                  <c:v>1.25</c:v>
                </c:pt>
                <c:pt idx="376">
                  <c:v>1.24</c:v>
                </c:pt>
                <c:pt idx="377">
                  <c:v>1.23</c:v>
                </c:pt>
                <c:pt idx="378">
                  <c:v>1.22</c:v>
                </c:pt>
                <c:pt idx="379">
                  <c:v>1.21</c:v>
                </c:pt>
                <c:pt idx="380">
                  <c:v>1.2</c:v>
                </c:pt>
                <c:pt idx="381">
                  <c:v>1.19</c:v>
                </c:pt>
                <c:pt idx="382">
                  <c:v>1.18</c:v>
                </c:pt>
                <c:pt idx="383">
                  <c:v>1.17</c:v>
                </c:pt>
                <c:pt idx="384">
                  <c:v>1.1599999999999999</c:v>
                </c:pt>
                <c:pt idx="385">
                  <c:v>1.1499999999999999</c:v>
                </c:pt>
                <c:pt idx="386">
                  <c:v>1.1399999999999999</c:v>
                </c:pt>
                <c:pt idx="387">
                  <c:v>1.1299999999999999</c:v>
                </c:pt>
                <c:pt idx="388">
                  <c:v>1.1200000000000001</c:v>
                </c:pt>
                <c:pt idx="389">
                  <c:v>1.1100000000000001</c:v>
                </c:pt>
                <c:pt idx="390">
                  <c:v>1.1000000000000001</c:v>
                </c:pt>
                <c:pt idx="391">
                  <c:v>1.0900000000000001</c:v>
                </c:pt>
                <c:pt idx="392">
                  <c:v>1.08</c:v>
                </c:pt>
                <c:pt idx="393">
                  <c:v>1.07</c:v>
                </c:pt>
                <c:pt idx="394">
                  <c:v>1.06</c:v>
                </c:pt>
                <c:pt idx="395">
                  <c:v>1.05</c:v>
                </c:pt>
                <c:pt idx="396">
                  <c:v>1.04</c:v>
                </c:pt>
                <c:pt idx="397">
                  <c:v>1.03</c:v>
                </c:pt>
                <c:pt idx="398">
                  <c:v>1.02</c:v>
                </c:pt>
                <c:pt idx="399">
                  <c:v>1.01</c:v>
                </c:pt>
                <c:pt idx="400">
                  <c:v>1</c:v>
                </c:pt>
                <c:pt idx="401">
                  <c:v>0.99</c:v>
                </c:pt>
                <c:pt idx="402">
                  <c:v>0.98</c:v>
                </c:pt>
                <c:pt idx="403">
                  <c:v>0.97</c:v>
                </c:pt>
                <c:pt idx="404">
                  <c:v>0.96</c:v>
                </c:pt>
                <c:pt idx="405">
                  <c:v>0.95</c:v>
                </c:pt>
                <c:pt idx="406">
                  <c:v>0.94</c:v>
                </c:pt>
                <c:pt idx="407">
                  <c:v>0.93</c:v>
                </c:pt>
                <c:pt idx="408">
                  <c:v>0.92</c:v>
                </c:pt>
                <c:pt idx="409">
                  <c:v>0.91</c:v>
                </c:pt>
                <c:pt idx="410">
                  <c:v>0.9</c:v>
                </c:pt>
                <c:pt idx="411">
                  <c:v>0.89</c:v>
                </c:pt>
                <c:pt idx="412">
                  <c:v>0.88</c:v>
                </c:pt>
                <c:pt idx="413">
                  <c:v>0.87</c:v>
                </c:pt>
                <c:pt idx="414">
                  <c:v>0.86</c:v>
                </c:pt>
                <c:pt idx="415">
                  <c:v>0.85</c:v>
                </c:pt>
                <c:pt idx="416">
                  <c:v>0.84</c:v>
                </c:pt>
                <c:pt idx="417">
                  <c:v>0.83</c:v>
                </c:pt>
                <c:pt idx="418">
                  <c:v>0.82</c:v>
                </c:pt>
                <c:pt idx="419">
                  <c:v>0.81</c:v>
                </c:pt>
                <c:pt idx="420">
                  <c:v>0.8</c:v>
                </c:pt>
                <c:pt idx="421">
                  <c:v>0.79</c:v>
                </c:pt>
                <c:pt idx="422">
                  <c:v>0.78</c:v>
                </c:pt>
                <c:pt idx="423">
                  <c:v>0.77</c:v>
                </c:pt>
                <c:pt idx="424">
                  <c:v>0.76</c:v>
                </c:pt>
                <c:pt idx="425">
                  <c:v>0.75</c:v>
                </c:pt>
                <c:pt idx="426">
                  <c:v>0.74</c:v>
                </c:pt>
                <c:pt idx="427">
                  <c:v>0.73</c:v>
                </c:pt>
                <c:pt idx="428">
                  <c:v>0.72</c:v>
                </c:pt>
                <c:pt idx="429">
                  <c:v>0.71</c:v>
                </c:pt>
                <c:pt idx="430">
                  <c:v>0.7</c:v>
                </c:pt>
                <c:pt idx="431">
                  <c:v>0.69</c:v>
                </c:pt>
                <c:pt idx="432">
                  <c:v>0.68</c:v>
                </c:pt>
                <c:pt idx="433">
                  <c:v>0.67</c:v>
                </c:pt>
                <c:pt idx="434">
                  <c:v>0.66</c:v>
                </c:pt>
                <c:pt idx="435">
                  <c:v>0.65</c:v>
                </c:pt>
                <c:pt idx="436">
                  <c:v>0.64</c:v>
                </c:pt>
                <c:pt idx="437">
                  <c:v>0.63</c:v>
                </c:pt>
                <c:pt idx="438">
                  <c:v>0.62</c:v>
                </c:pt>
                <c:pt idx="439">
                  <c:v>0.61</c:v>
                </c:pt>
                <c:pt idx="440">
                  <c:v>0.6</c:v>
                </c:pt>
                <c:pt idx="441">
                  <c:v>0.59</c:v>
                </c:pt>
                <c:pt idx="442">
                  <c:v>0.57999999999999996</c:v>
                </c:pt>
                <c:pt idx="443">
                  <c:v>0.56999999999999995</c:v>
                </c:pt>
                <c:pt idx="444">
                  <c:v>0.56000000000000005</c:v>
                </c:pt>
                <c:pt idx="445">
                  <c:v>0.55000000000000004</c:v>
                </c:pt>
                <c:pt idx="446">
                  <c:v>0.54</c:v>
                </c:pt>
                <c:pt idx="447">
                  <c:v>0.53</c:v>
                </c:pt>
                <c:pt idx="448">
                  <c:v>0.52</c:v>
                </c:pt>
                <c:pt idx="449">
                  <c:v>0.51</c:v>
                </c:pt>
                <c:pt idx="450">
                  <c:v>0.5</c:v>
                </c:pt>
                <c:pt idx="451">
                  <c:v>0.49</c:v>
                </c:pt>
                <c:pt idx="452">
                  <c:v>0.48</c:v>
                </c:pt>
                <c:pt idx="453">
                  <c:v>0.47</c:v>
                </c:pt>
                <c:pt idx="454">
                  <c:v>0.46</c:v>
                </c:pt>
                <c:pt idx="455">
                  <c:v>0.45</c:v>
                </c:pt>
                <c:pt idx="456">
                  <c:v>0.44</c:v>
                </c:pt>
                <c:pt idx="457">
                  <c:v>0.43</c:v>
                </c:pt>
                <c:pt idx="458">
                  <c:v>0.42</c:v>
                </c:pt>
                <c:pt idx="459">
                  <c:v>0.41</c:v>
                </c:pt>
                <c:pt idx="460">
                  <c:v>0.4</c:v>
                </c:pt>
                <c:pt idx="461">
                  <c:v>0.39</c:v>
                </c:pt>
                <c:pt idx="462">
                  <c:v>0.38</c:v>
                </c:pt>
                <c:pt idx="463">
                  <c:v>0.37</c:v>
                </c:pt>
                <c:pt idx="464">
                  <c:v>0.36</c:v>
                </c:pt>
                <c:pt idx="465">
                  <c:v>0.35</c:v>
                </c:pt>
                <c:pt idx="466">
                  <c:v>0.34</c:v>
                </c:pt>
                <c:pt idx="467">
                  <c:v>0.33</c:v>
                </c:pt>
                <c:pt idx="468">
                  <c:v>0.32</c:v>
                </c:pt>
                <c:pt idx="469">
                  <c:v>0.31</c:v>
                </c:pt>
                <c:pt idx="470">
                  <c:v>0.3</c:v>
                </c:pt>
                <c:pt idx="471">
                  <c:v>0.28999999999999998</c:v>
                </c:pt>
                <c:pt idx="472">
                  <c:v>0.28000000000000003</c:v>
                </c:pt>
                <c:pt idx="473">
                  <c:v>0.27</c:v>
                </c:pt>
                <c:pt idx="474">
                  <c:v>0.26</c:v>
                </c:pt>
                <c:pt idx="475">
                  <c:v>0.25</c:v>
                </c:pt>
                <c:pt idx="476">
                  <c:v>0.24</c:v>
                </c:pt>
                <c:pt idx="477">
                  <c:v>0.23</c:v>
                </c:pt>
                <c:pt idx="478">
                  <c:v>0.22</c:v>
                </c:pt>
                <c:pt idx="479">
                  <c:v>0.21</c:v>
                </c:pt>
                <c:pt idx="480">
                  <c:v>0.2</c:v>
                </c:pt>
                <c:pt idx="481">
                  <c:v>0.19</c:v>
                </c:pt>
                <c:pt idx="482">
                  <c:v>0.18</c:v>
                </c:pt>
                <c:pt idx="483">
                  <c:v>0.17</c:v>
                </c:pt>
                <c:pt idx="484">
                  <c:v>0.16</c:v>
                </c:pt>
                <c:pt idx="485">
                  <c:v>0.15</c:v>
                </c:pt>
                <c:pt idx="486">
                  <c:v>0.14000000000000001</c:v>
                </c:pt>
                <c:pt idx="487">
                  <c:v>0.13</c:v>
                </c:pt>
                <c:pt idx="488">
                  <c:v>0.12</c:v>
                </c:pt>
                <c:pt idx="489">
                  <c:v>0.11</c:v>
                </c:pt>
                <c:pt idx="490">
                  <c:v>0.1</c:v>
                </c:pt>
                <c:pt idx="491">
                  <c:v>0.09</c:v>
                </c:pt>
                <c:pt idx="492">
                  <c:v>0.08</c:v>
                </c:pt>
                <c:pt idx="493">
                  <c:v>7.0000000000000007E-2</c:v>
                </c:pt>
                <c:pt idx="494">
                  <c:v>0.06</c:v>
                </c:pt>
                <c:pt idx="495">
                  <c:v>0.05</c:v>
                </c:pt>
                <c:pt idx="496">
                  <c:v>0.04</c:v>
                </c:pt>
                <c:pt idx="497">
                  <c:v>0.03</c:v>
                </c:pt>
                <c:pt idx="498">
                  <c:v>0.02</c:v>
                </c:pt>
                <c:pt idx="499">
                  <c:v>0.01</c:v>
                </c:pt>
                <c:pt idx="500">
                  <c:v>0</c:v>
                </c:pt>
              </c:numCache>
            </c:numRef>
          </c:val>
          <c:smooth val="0"/>
          <c:extLst>
            <c:ext xmlns:c16="http://schemas.microsoft.com/office/drawing/2014/chart" uri="{C3380CC4-5D6E-409C-BE32-E72D297353CC}">
              <c16:uniqueId val="{00000000-7DE7-4D02-A04A-5BAF9EF05F6D}"/>
            </c:ext>
          </c:extLst>
        </c:ser>
        <c:ser>
          <c:idx val="2"/>
          <c:order val="2"/>
          <c:tx>
            <c:strRef>
              <c:f>Sheet8!$C$1</c:f>
              <c:strCache>
                <c:ptCount val="1"/>
                <c:pt idx="0">
                  <c:v>MR</c:v>
                </c:pt>
              </c:strCache>
            </c:strRef>
          </c:tx>
          <c:spPr>
            <a:ln w="28575" cap="rnd">
              <a:solidFill>
                <a:schemeClr val="accent3"/>
              </a:solidFill>
              <a:round/>
            </a:ln>
            <a:effectLst/>
          </c:spPr>
          <c:marker>
            <c:symbol val="none"/>
          </c:marker>
          <c:cat>
            <c:numRef>
              <c:f>Sheet8!$B$2:$B$503</c:f>
              <c:numCache>
                <c:formatCode>General</c:formatCode>
                <c:ptCount val="502"/>
                <c:pt idx="0">
                  <c:v>0</c:v>
                </c:pt>
                <c:pt idx="1">
                  <c:v>0.01</c:v>
                </c:pt>
                <c:pt idx="2">
                  <c:v>0.02</c:v>
                </c:pt>
                <c:pt idx="3">
                  <c:v>0.03</c:v>
                </c:pt>
                <c:pt idx="4">
                  <c:v>0.04</c:v>
                </c:pt>
                <c:pt idx="5">
                  <c:v>0.05</c:v>
                </c:pt>
                <c:pt idx="6">
                  <c:v>0.06</c:v>
                </c:pt>
                <c:pt idx="7">
                  <c:v>7.0000000000000007E-2</c:v>
                </c:pt>
                <c:pt idx="8">
                  <c:v>0.08</c:v>
                </c:pt>
                <c:pt idx="9">
                  <c:v>0.09</c:v>
                </c:pt>
                <c:pt idx="10">
                  <c:v>0.1</c:v>
                </c:pt>
                <c:pt idx="11">
                  <c:v>0.11</c:v>
                </c:pt>
                <c:pt idx="12">
                  <c:v>0.12</c:v>
                </c:pt>
                <c:pt idx="13">
                  <c:v>0.13</c:v>
                </c:pt>
                <c:pt idx="14">
                  <c:v>0.14000000000000001</c:v>
                </c:pt>
                <c:pt idx="15">
                  <c:v>0.15</c:v>
                </c:pt>
                <c:pt idx="16">
                  <c:v>0.16</c:v>
                </c:pt>
                <c:pt idx="17">
                  <c:v>0.17</c:v>
                </c:pt>
                <c:pt idx="18">
                  <c:v>0.18</c:v>
                </c:pt>
                <c:pt idx="19">
                  <c:v>0.19</c:v>
                </c:pt>
                <c:pt idx="20">
                  <c:v>0.2</c:v>
                </c:pt>
                <c:pt idx="21">
                  <c:v>0.21</c:v>
                </c:pt>
                <c:pt idx="22">
                  <c:v>0.22</c:v>
                </c:pt>
                <c:pt idx="23">
                  <c:v>0.23</c:v>
                </c:pt>
                <c:pt idx="24">
                  <c:v>0.24</c:v>
                </c:pt>
                <c:pt idx="25">
                  <c:v>0.25</c:v>
                </c:pt>
                <c:pt idx="26">
                  <c:v>0.26</c:v>
                </c:pt>
                <c:pt idx="27">
                  <c:v>0.27</c:v>
                </c:pt>
                <c:pt idx="28">
                  <c:v>0.28000000000000003</c:v>
                </c:pt>
                <c:pt idx="29">
                  <c:v>0.28999999999999998</c:v>
                </c:pt>
                <c:pt idx="30">
                  <c:v>0.3</c:v>
                </c:pt>
                <c:pt idx="31">
                  <c:v>0.31</c:v>
                </c:pt>
                <c:pt idx="32">
                  <c:v>0.32</c:v>
                </c:pt>
                <c:pt idx="33">
                  <c:v>0.33</c:v>
                </c:pt>
                <c:pt idx="34">
                  <c:v>0.34</c:v>
                </c:pt>
                <c:pt idx="35">
                  <c:v>0.35</c:v>
                </c:pt>
                <c:pt idx="36">
                  <c:v>0.36</c:v>
                </c:pt>
                <c:pt idx="37">
                  <c:v>0.37</c:v>
                </c:pt>
                <c:pt idx="38">
                  <c:v>0.38</c:v>
                </c:pt>
                <c:pt idx="39">
                  <c:v>0.39</c:v>
                </c:pt>
                <c:pt idx="40">
                  <c:v>0.4</c:v>
                </c:pt>
                <c:pt idx="41">
                  <c:v>0.41</c:v>
                </c:pt>
                <c:pt idx="42">
                  <c:v>0.42</c:v>
                </c:pt>
                <c:pt idx="43">
                  <c:v>0.43</c:v>
                </c:pt>
                <c:pt idx="44">
                  <c:v>0.44</c:v>
                </c:pt>
                <c:pt idx="45">
                  <c:v>0.45</c:v>
                </c:pt>
                <c:pt idx="46">
                  <c:v>0.46</c:v>
                </c:pt>
                <c:pt idx="47">
                  <c:v>0.47</c:v>
                </c:pt>
                <c:pt idx="48">
                  <c:v>0.48</c:v>
                </c:pt>
                <c:pt idx="49">
                  <c:v>0.49</c:v>
                </c:pt>
                <c:pt idx="50">
                  <c:v>0.5</c:v>
                </c:pt>
                <c:pt idx="51">
                  <c:v>0.51</c:v>
                </c:pt>
                <c:pt idx="52">
                  <c:v>0.52</c:v>
                </c:pt>
                <c:pt idx="53">
                  <c:v>0.53</c:v>
                </c:pt>
                <c:pt idx="54">
                  <c:v>0.54</c:v>
                </c:pt>
                <c:pt idx="55">
                  <c:v>0.55000000000000004</c:v>
                </c:pt>
                <c:pt idx="56">
                  <c:v>0.56000000000000005</c:v>
                </c:pt>
                <c:pt idx="57">
                  <c:v>0.56999999999999995</c:v>
                </c:pt>
                <c:pt idx="58">
                  <c:v>0.57999999999999996</c:v>
                </c:pt>
                <c:pt idx="59">
                  <c:v>0.59</c:v>
                </c:pt>
                <c:pt idx="60">
                  <c:v>0.6</c:v>
                </c:pt>
                <c:pt idx="61">
                  <c:v>0.61</c:v>
                </c:pt>
                <c:pt idx="62">
                  <c:v>0.62</c:v>
                </c:pt>
                <c:pt idx="63">
                  <c:v>0.63</c:v>
                </c:pt>
                <c:pt idx="64">
                  <c:v>0.64</c:v>
                </c:pt>
                <c:pt idx="65">
                  <c:v>0.65</c:v>
                </c:pt>
                <c:pt idx="66">
                  <c:v>0.66</c:v>
                </c:pt>
                <c:pt idx="67">
                  <c:v>0.67</c:v>
                </c:pt>
                <c:pt idx="68">
                  <c:v>0.68</c:v>
                </c:pt>
                <c:pt idx="69">
                  <c:v>0.69</c:v>
                </c:pt>
                <c:pt idx="70">
                  <c:v>0.7</c:v>
                </c:pt>
                <c:pt idx="71">
                  <c:v>0.71</c:v>
                </c:pt>
                <c:pt idx="72">
                  <c:v>0.72</c:v>
                </c:pt>
                <c:pt idx="73">
                  <c:v>0.73</c:v>
                </c:pt>
                <c:pt idx="74">
                  <c:v>0.74</c:v>
                </c:pt>
                <c:pt idx="75">
                  <c:v>0.75</c:v>
                </c:pt>
                <c:pt idx="76">
                  <c:v>0.76</c:v>
                </c:pt>
                <c:pt idx="77">
                  <c:v>0.77</c:v>
                </c:pt>
                <c:pt idx="78">
                  <c:v>0.78</c:v>
                </c:pt>
                <c:pt idx="79">
                  <c:v>0.79</c:v>
                </c:pt>
                <c:pt idx="80">
                  <c:v>0.8</c:v>
                </c:pt>
                <c:pt idx="81">
                  <c:v>0.81</c:v>
                </c:pt>
                <c:pt idx="82">
                  <c:v>0.82</c:v>
                </c:pt>
                <c:pt idx="83">
                  <c:v>0.83</c:v>
                </c:pt>
                <c:pt idx="84">
                  <c:v>0.84</c:v>
                </c:pt>
                <c:pt idx="85">
                  <c:v>0.85</c:v>
                </c:pt>
                <c:pt idx="86">
                  <c:v>0.86</c:v>
                </c:pt>
                <c:pt idx="87">
                  <c:v>0.87</c:v>
                </c:pt>
                <c:pt idx="88">
                  <c:v>0.88</c:v>
                </c:pt>
                <c:pt idx="89">
                  <c:v>0.89</c:v>
                </c:pt>
                <c:pt idx="90">
                  <c:v>0.9</c:v>
                </c:pt>
                <c:pt idx="91">
                  <c:v>0.91</c:v>
                </c:pt>
                <c:pt idx="92">
                  <c:v>0.92</c:v>
                </c:pt>
                <c:pt idx="93">
                  <c:v>0.93</c:v>
                </c:pt>
                <c:pt idx="94">
                  <c:v>0.94</c:v>
                </c:pt>
                <c:pt idx="95">
                  <c:v>0.95</c:v>
                </c:pt>
                <c:pt idx="96">
                  <c:v>0.96</c:v>
                </c:pt>
                <c:pt idx="97">
                  <c:v>0.97</c:v>
                </c:pt>
                <c:pt idx="98">
                  <c:v>0.98</c:v>
                </c:pt>
                <c:pt idx="99">
                  <c:v>0.99</c:v>
                </c:pt>
                <c:pt idx="100">
                  <c:v>1</c:v>
                </c:pt>
                <c:pt idx="101">
                  <c:v>1.01</c:v>
                </c:pt>
                <c:pt idx="102">
                  <c:v>1.02</c:v>
                </c:pt>
                <c:pt idx="103">
                  <c:v>1.03</c:v>
                </c:pt>
                <c:pt idx="104">
                  <c:v>1.04</c:v>
                </c:pt>
                <c:pt idx="105">
                  <c:v>1.05</c:v>
                </c:pt>
                <c:pt idx="106">
                  <c:v>1.06</c:v>
                </c:pt>
                <c:pt idx="107">
                  <c:v>1.07</c:v>
                </c:pt>
                <c:pt idx="108">
                  <c:v>1.08</c:v>
                </c:pt>
                <c:pt idx="109">
                  <c:v>1.0900000000000001</c:v>
                </c:pt>
                <c:pt idx="110">
                  <c:v>1.1000000000000001</c:v>
                </c:pt>
                <c:pt idx="111">
                  <c:v>1.1100000000000001</c:v>
                </c:pt>
                <c:pt idx="112">
                  <c:v>1.1200000000000001</c:v>
                </c:pt>
                <c:pt idx="113">
                  <c:v>1.1299999999999999</c:v>
                </c:pt>
                <c:pt idx="114">
                  <c:v>1.1399999999999999</c:v>
                </c:pt>
                <c:pt idx="115">
                  <c:v>1.1499999999999999</c:v>
                </c:pt>
                <c:pt idx="116">
                  <c:v>1.1599999999999999</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c:v>
                </c:pt>
                <c:pt idx="162">
                  <c:v>1.62</c:v>
                </c:pt>
                <c:pt idx="163">
                  <c:v>1.63</c:v>
                </c:pt>
                <c:pt idx="164">
                  <c:v>1.64</c:v>
                </c:pt>
                <c:pt idx="165">
                  <c:v>1.65</c:v>
                </c:pt>
                <c:pt idx="166">
                  <c:v>1.66</c:v>
                </c:pt>
                <c:pt idx="167">
                  <c:v>1.67</c:v>
                </c:pt>
                <c:pt idx="168">
                  <c:v>1.68</c:v>
                </c:pt>
                <c:pt idx="169">
                  <c:v>1.69</c:v>
                </c:pt>
                <c:pt idx="170">
                  <c:v>1.7</c:v>
                </c:pt>
                <c:pt idx="171">
                  <c:v>1.71</c:v>
                </c:pt>
                <c:pt idx="172">
                  <c:v>1.72</c:v>
                </c:pt>
                <c:pt idx="173">
                  <c:v>1.73</c:v>
                </c:pt>
                <c:pt idx="174">
                  <c:v>1.74</c:v>
                </c:pt>
                <c:pt idx="175">
                  <c:v>1.75</c:v>
                </c:pt>
                <c:pt idx="176">
                  <c:v>1.76</c:v>
                </c:pt>
                <c:pt idx="177">
                  <c:v>1.77</c:v>
                </c:pt>
                <c:pt idx="178">
                  <c:v>1.78</c:v>
                </c:pt>
                <c:pt idx="179">
                  <c:v>1.79</c:v>
                </c:pt>
                <c:pt idx="180">
                  <c:v>1.8</c:v>
                </c:pt>
                <c:pt idx="181">
                  <c:v>1.81</c:v>
                </c:pt>
                <c:pt idx="182">
                  <c:v>1.82</c:v>
                </c:pt>
                <c:pt idx="183">
                  <c:v>1.83</c:v>
                </c:pt>
                <c:pt idx="184">
                  <c:v>1.84</c:v>
                </c:pt>
                <c:pt idx="185">
                  <c:v>1.85</c:v>
                </c:pt>
                <c:pt idx="186">
                  <c:v>1.86</c:v>
                </c:pt>
                <c:pt idx="187">
                  <c:v>1.87</c:v>
                </c:pt>
                <c:pt idx="188">
                  <c:v>1.88</c:v>
                </c:pt>
                <c:pt idx="189">
                  <c:v>1.89</c:v>
                </c:pt>
                <c:pt idx="190">
                  <c:v>1.9</c:v>
                </c:pt>
                <c:pt idx="191">
                  <c:v>1.91</c:v>
                </c:pt>
                <c:pt idx="192">
                  <c:v>1.92</c:v>
                </c:pt>
                <c:pt idx="193">
                  <c:v>1.93</c:v>
                </c:pt>
                <c:pt idx="194">
                  <c:v>1.94</c:v>
                </c:pt>
                <c:pt idx="195">
                  <c:v>1.95</c:v>
                </c:pt>
                <c:pt idx="196">
                  <c:v>1.96</c:v>
                </c:pt>
                <c:pt idx="197">
                  <c:v>1.97</c:v>
                </c:pt>
                <c:pt idx="198">
                  <c:v>1.98</c:v>
                </c:pt>
                <c:pt idx="199">
                  <c:v>1.99</c:v>
                </c:pt>
                <c:pt idx="200">
                  <c:v>2</c:v>
                </c:pt>
                <c:pt idx="201">
                  <c:v>2.0099999999999998</c:v>
                </c:pt>
                <c:pt idx="202">
                  <c:v>2.02</c:v>
                </c:pt>
                <c:pt idx="203">
                  <c:v>2.0299999999999998</c:v>
                </c:pt>
                <c:pt idx="204">
                  <c:v>2.04</c:v>
                </c:pt>
                <c:pt idx="205">
                  <c:v>2.0499999999999998</c:v>
                </c:pt>
                <c:pt idx="206">
                  <c:v>2.06</c:v>
                </c:pt>
                <c:pt idx="207">
                  <c:v>2.0699999999999998</c:v>
                </c:pt>
                <c:pt idx="208">
                  <c:v>2.08</c:v>
                </c:pt>
                <c:pt idx="209">
                  <c:v>2.09</c:v>
                </c:pt>
                <c:pt idx="210">
                  <c:v>2.1</c:v>
                </c:pt>
                <c:pt idx="211">
                  <c:v>2.11</c:v>
                </c:pt>
                <c:pt idx="212">
                  <c:v>2.12</c:v>
                </c:pt>
                <c:pt idx="213">
                  <c:v>2.13</c:v>
                </c:pt>
                <c:pt idx="214">
                  <c:v>2.14</c:v>
                </c:pt>
                <c:pt idx="215">
                  <c:v>2.15</c:v>
                </c:pt>
                <c:pt idx="216">
                  <c:v>2.16</c:v>
                </c:pt>
                <c:pt idx="217">
                  <c:v>2.17</c:v>
                </c:pt>
                <c:pt idx="218">
                  <c:v>2.1800000000000002</c:v>
                </c:pt>
                <c:pt idx="219">
                  <c:v>2.19</c:v>
                </c:pt>
                <c:pt idx="220">
                  <c:v>2.2000000000000002</c:v>
                </c:pt>
                <c:pt idx="221">
                  <c:v>2.21</c:v>
                </c:pt>
                <c:pt idx="222">
                  <c:v>2.2200000000000002</c:v>
                </c:pt>
                <c:pt idx="223">
                  <c:v>2.23</c:v>
                </c:pt>
                <c:pt idx="224">
                  <c:v>2.2400000000000002</c:v>
                </c:pt>
                <c:pt idx="225">
                  <c:v>2.25</c:v>
                </c:pt>
                <c:pt idx="226">
                  <c:v>2.2599999999999998</c:v>
                </c:pt>
                <c:pt idx="227">
                  <c:v>2.27</c:v>
                </c:pt>
                <c:pt idx="228">
                  <c:v>2.2799999999999998</c:v>
                </c:pt>
                <c:pt idx="229">
                  <c:v>2.29</c:v>
                </c:pt>
                <c:pt idx="230">
                  <c:v>2.2999999999999998</c:v>
                </c:pt>
                <c:pt idx="231">
                  <c:v>2.31</c:v>
                </c:pt>
                <c:pt idx="232">
                  <c:v>2.3199999999999998</c:v>
                </c:pt>
                <c:pt idx="233">
                  <c:v>2.33</c:v>
                </c:pt>
                <c:pt idx="234">
                  <c:v>2.34</c:v>
                </c:pt>
                <c:pt idx="235">
                  <c:v>2.35</c:v>
                </c:pt>
                <c:pt idx="236">
                  <c:v>2.36</c:v>
                </c:pt>
                <c:pt idx="237">
                  <c:v>2.37</c:v>
                </c:pt>
                <c:pt idx="238">
                  <c:v>2.38</c:v>
                </c:pt>
                <c:pt idx="239">
                  <c:v>2.39</c:v>
                </c:pt>
                <c:pt idx="240">
                  <c:v>2.4</c:v>
                </c:pt>
                <c:pt idx="241">
                  <c:v>2.41</c:v>
                </c:pt>
                <c:pt idx="242">
                  <c:v>2.42</c:v>
                </c:pt>
                <c:pt idx="243">
                  <c:v>2.4300000000000002</c:v>
                </c:pt>
                <c:pt idx="244">
                  <c:v>2.44</c:v>
                </c:pt>
                <c:pt idx="245">
                  <c:v>2.4500000000000002</c:v>
                </c:pt>
                <c:pt idx="246">
                  <c:v>2.46</c:v>
                </c:pt>
                <c:pt idx="247">
                  <c:v>2.4700000000000002</c:v>
                </c:pt>
                <c:pt idx="248">
                  <c:v>2.48</c:v>
                </c:pt>
                <c:pt idx="249">
                  <c:v>2.4900000000000002</c:v>
                </c:pt>
                <c:pt idx="250">
                  <c:v>2.5</c:v>
                </c:pt>
                <c:pt idx="251">
                  <c:v>2.5099999999999998</c:v>
                </c:pt>
                <c:pt idx="252">
                  <c:v>2.52</c:v>
                </c:pt>
                <c:pt idx="253">
                  <c:v>2.5299999999999998</c:v>
                </c:pt>
                <c:pt idx="254">
                  <c:v>2.54</c:v>
                </c:pt>
                <c:pt idx="255">
                  <c:v>2.5499999999999998</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c:v>
                </c:pt>
                <c:pt idx="323">
                  <c:v>3.23</c:v>
                </c:pt>
                <c:pt idx="324">
                  <c:v>3.24</c:v>
                </c:pt>
                <c:pt idx="325">
                  <c:v>3.25</c:v>
                </c:pt>
                <c:pt idx="326">
                  <c:v>3.26</c:v>
                </c:pt>
                <c:pt idx="327">
                  <c:v>3.27</c:v>
                </c:pt>
                <c:pt idx="328">
                  <c:v>3.28</c:v>
                </c:pt>
                <c:pt idx="329">
                  <c:v>3.29</c:v>
                </c:pt>
                <c:pt idx="330">
                  <c:v>3.3</c:v>
                </c:pt>
                <c:pt idx="331">
                  <c:v>3.31</c:v>
                </c:pt>
                <c:pt idx="332">
                  <c:v>3.32</c:v>
                </c:pt>
                <c:pt idx="333">
                  <c:v>3.33</c:v>
                </c:pt>
                <c:pt idx="334">
                  <c:v>3.34</c:v>
                </c:pt>
                <c:pt idx="335">
                  <c:v>3.35</c:v>
                </c:pt>
                <c:pt idx="336">
                  <c:v>3.36</c:v>
                </c:pt>
                <c:pt idx="337">
                  <c:v>3.37</c:v>
                </c:pt>
                <c:pt idx="338">
                  <c:v>3.38</c:v>
                </c:pt>
                <c:pt idx="339">
                  <c:v>3.39</c:v>
                </c:pt>
                <c:pt idx="340">
                  <c:v>3.4</c:v>
                </c:pt>
                <c:pt idx="341">
                  <c:v>3.41</c:v>
                </c:pt>
                <c:pt idx="342">
                  <c:v>3.42</c:v>
                </c:pt>
                <c:pt idx="343">
                  <c:v>3.43</c:v>
                </c:pt>
                <c:pt idx="344">
                  <c:v>3.44</c:v>
                </c:pt>
                <c:pt idx="345">
                  <c:v>3.45</c:v>
                </c:pt>
                <c:pt idx="346">
                  <c:v>3.46</c:v>
                </c:pt>
                <c:pt idx="347">
                  <c:v>3.47</c:v>
                </c:pt>
                <c:pt idx="348">
                  <c:v>3.48</c:v>
                </c:pt>
                <c:pt idx="349">
                  <c:v>3.49</c:v>
                </c:pt>
                <c:pt idx="350">
                  <c:v>3.5</c:v>
                </c:pt>
                <c:pt idx="351">
                  <c:v>3.51</c:v>
                </c:pt>
                <c:pt idx="352">
                  <c:v>3.52</c:v>
                </c:pt>
                <c:pt idx="353">
                  <c:v>3.53</c:v>
                </c:pt>
                <c:pt idx="354">
                  <c:v>3.54</c:v>
                </c:pt>
                <c:pt idx="355">
                  <c:v>3.55</c:v>
                </c:pt>
                <c:pt idx="356">
                  <c:v>3.56</c:v>
                </c:pt>
                <c:pt idx="357">
                  <c:v>3.57</c:v>
                </c:pt>
                <c:pt idx="358">
                  <c:v>3.58</c:v>
                </c:pt>
                <c:pt idx="359">
                  <c:v>3.59</c:v>
                </c:pt>
                <c:pt idx="360">
                  <c:v>3.6</c:v>
                </c:pt>
                <c:pt idx="361">
                  <c:v>3.61</c:v>
                </c:pt>
                <c:pt idx="362">
                  <c:v>3.62</c:v>
                </c:pt>
                <c:pt idx="363">
                  <c:v>3.63</c:v>
                </c:pt>
                <c:pt idx="364">
                  <c:v>3.64</c:v>
                </c:pt>
                <c:pt idx="365">
                  <c:v>3.65</c:v>
                </c:pt>
                <c:pt idx="366">
                  <c:v>3.66</c:v>
                </c:pt>
                <c:pt idx="367">
                  <c:v>3.67</c:v>
                </c:pt>
                <c:pt idx="368">
                  <c:v>3.68</c:v>
                </c:pt>
                <c:pt idx="369">
                  <c:v>3.69</c:v>
                </c:pt>
                <c:pt idx="370">
                  <c:v>3.7</c:v>
                </c:pt>
                <c:pt idx="371">
                  <c:v>3.71</c:v>
                </c:pt>
                <c:pt idx="372">
                  <c:v>3.72</c:v>
                </c:pt>
                <c:pt idx="373">
                  <c:v>3.73</c:v>
                </c:pt>
                <c:pt idx="374">
                  <c:v>3.74</c:v>
                </c:pt>
                <c:pt idx="375">
                  <c:v>3.75</c:v>
                </c:pt>
                <c:pt idx="376">
                  <c:v>3.76</c:v>
                </c:pt>
                <c:pt idx="377">
                  <c:v>3.77</c:v>
                </c:pt>
                <c:pt idx="378">
                  <c:v>3.78</c:v>
                </c:pt>
                <c:pt idx="379">
                  <c:v>3.79</c:v>
                </c:pt>
                <c:pt idx="380">
                  <c:v>3.8</c:v>
                </c:pt>
                <c:pt idx="381">
                  <c:v>3.81</c:v>
                </c:pt>
                <c:pt idx="382">
                  <c:v>3.82</c:v>
                </c:pt>
                <c:pt idx="383">
                  <c:v>3.83</c:v>
                </c:pt>
                <c:pt idx="384">
                  <c:v>3.84</c:v>
                </c:pt>
                <c:pt idx="385">
                  <c:v>3.85</c:v>
                </c:pt>
                <c:pt idx="386">
                  <c:v>3.86</c:v>
                </c:pt>
                <c:pt idx="387">
                  <c:v>3.87</c:v>
                </c:pt>
                <c:pt idx="388">
                  <c:v>3.88</c:v>
                </c:pt>
                <c:pt idx="389">
                  <c:v>3.89</c:v>
                </c:pt>
                <c:pt idx="390">
                  <c:v>3.9</c:v>
                </c:pt>
                <c:pt idx="391">
                  <c:v>3.91</c:v>
                </c:pt>
                <c:pt idx="392">
                  <c:v>3.92</c:v>
                </c:pt>
                <c:pt idx="393">
                  <c:v>3.93</c:v>
                </c:pt>
                <c:pt idx="394">
                  <c:v>3.94</c:v>
                </c:pt>
                <c:pt idx="395">
                  <c:v>3.95</c:v>
                </c:pt>
                <c:pt idx="396">
                  <c:v>3.96</c:v>
                </c:pt>
                <c:pt idx="397">
                  <c:v>3.97</c:v>
                </c:pt>
                <c:pt idx="398">
                  <c:v>3.98</c:v>
                </c:pt>
                <c:pt idx="399">
                  <c:v>3.99</c:v>
                </c:pt>
                <c:pt idx="400">
                  <c:v>4</c:v>
                </c:pt>
                <c:pt idx="401">
                  <c:v>4.01</c:v>
                </c:pt>
                <c:pt idx="402">
                  <c:v>4.0199999999999996</c:v>
                </c:pt>
                <c:pt idx="403">
                  <c:v>4.03</c:v>
                </c:pt>
                <c:pt idx="404">
                  <c:v>4.04</c:v>
                </c:pt>
                <c:pt idx="405">
                  <c:v>4.05</c:v>
                </c:pt>
                <c:pt idx="406">
                  <c:v>4.0599999999999996</c:v>
                </c:pt>
                <c:pt idx="407">
                  <c:v>4.07</c:v>
                </c:pt>
                <c:pt idx="408">
                  <c:v>4.08</c:v>
                </c:pt>
                <c:pt idx="409">
                  <c:v>4.09</c:v>
                </c:pt>
                <c:pt idx="410">
                  <c:v>4.0999999999999996</c:v>
                </c:pt>
                <c:pt idx="411">
                  <c:v>4.1100000000000003</c:v>
                </c:pt>
                <c:pt idx="412">
                  <c:v>4.12</c:v>
                </c:pt>
                <c:pt idx="413">
                  <c:v>4.13</c:v>
                </c:pt>
                <c:pt idx="414">
                  <c:v>4.1399999999999997</c:v>
                </c:pt>
                <c:pt idx="415">
                  <c:v>4.1500000000000004</c:v>
                </c:pt>
                <c:pt idx="416">
                  <c:v>4.16</c:v>
                </c:pt>
                <c:pt idx="417">
                  <c:v>4.17</c:v>
                </c:pt>
                <c:pt idx="418">
                  <c:v>4.18</c:v>
                </c:pt>
                <c:pt idx="419">
                  <c:v>4.1900000000000004</c:v>
                </c:pt>
                <c:pt idx="420">
                  <c:v>4.2</c:v>
                </c:pt>
                <c:pt idx="421">
                  <c:v>4.21</c:v>
                </c:pt>
                <c:pt idx="422">
                  <c:v>4.22</c:v>
                </c:pt>
                <c:pt idx="423">
                  <c:v>4.2300000000000004</c:v>
                </c:pt>
                <c:pt idx="424">
                  <c:v>4.24</c:v>
                </c:pt>
                <c:pt idx="425">
                  <c:v>4.25</c:v>
                </c:pt>
                <c:pt idx="426">
                  <c:v>4.26</c:v>
                </c:pt>
                <c:pt idx="427">
                  <c:v>4.2699999999999996</c:v>
                </c:pt>
                <c:pt idx="428">
                  <c:v>4.28</c:v>
                </c:pt>
                <c:pt idx="429">
                  <c:v>4.29</c:v>
                </c:pt>
                <c:pt idx="430">
                  <c:v>4.3</c:v>
                </c:pt>
                <c:pt idx="431">
                  <c:v>4.3099999999999996</c:v>
                </c:pt>
                <c:pt idx="432">
                  <c:v>4.32</c:v>
                </c:pt>
                <c:pt idx="433">
                  <c:v>4.33</c:v>
                </c:pt>
                <c:pt idx="434">
                  <c:v>4.34</c:v>
                </c:pt>
                <c:pt idx="435">
                  <c:v>4.3499999999999996</c:v>
                </c:pt>
                <c:pt idx="436">
                  <c:v>4.3600000000000003</c:v>
                </c:pt>
                <c:pt idx="437">
                  <c:v>4.37</c:v>
                </c:pt>
                <c:pt idx="438">
                  <c:v>4.38</c:v>
                </c:pt>
                <c:pt idx="439">
                  <c:v>4.3899999999999997</c:v>
                </c:pt>
                <c:pt idx="440">
                  <c:v>4.4000000000000004</c:v>
                </c:pt>
                <c:pt idx="441">
                  <c:v>4.41</c:v>
                </c:pt>
                <c:pt idx="442">
                  <c:v>4.42</c:v>
                </c:pt>
                <c:pt idx="443">
                  <c:v>4.43</c:v>
                </c:pt>
                <c:pt idx="444">
                  <c:v>4.4400000000000004</c:v>
                </c:pt>
                <c:pt idx="445">
                  <c:v>4.45</c:v>
                </c:pt>
                <c:pt idx="446">
                  <c:v>4.46</c:v>
                </c:pt>
                <c:pt idx="447">
                  <c:v>4.47</c:v>
                </c:pt>
                <c:pt idx="448">
                  <c:v>4.4800000000000004</c:v>
                </c:pt>
                <c:pt idx="449">
                  <c:v>4.49</c:v>
                </c:pt>
                <c:pt idx="450">
                  <c:v>4.5</c:v>
                </c:pt>
                <c:pt idx="451">
                  <c:v>4.51</c:v>
                </c:pt>
                <c:pt idx="452">
                  <c:v>4.5199999999999996</c:v>
                </c:pt>
                <c:pt idx="453">
                  <c:v>4.53</c:v>
                </c:pt>
                <c:pt idx="454">
                  <c:v>4.54</c:v>
                </c:pt>
                <c:pt idx="455">
                  <c:v>4.55</c:v>
                </c:pt>
                <c:pt idx="456">
                  <c:v>4.5599999999999996</c:v>
                </c:pt>
                <c:pt idx="457">
                  <c:v>4.57</c:v>
                </c:pt>
                <c:pt idx="458">
                  <c:v>4.58</c:v>
                </c:pt>
                <c:pt idx="459">
                  <c:v>4.59</c:v>
                </c:pt>
                <c:pt idx="460">
                  <c:v>4.5999999999999996</c:v>
                </c:pt>
                <c:pt idx="461">
                  <c:v>4.6100000000000003</c:v>
                </c:pt>
                <c:pt idx="462">
                  <c:v>4.62</c:v>
                </c:pt>
                <c:pt idx="463">
                  <c:v>4.63</c:v>
                </c:pt>
                <c:pt idx="464">
                  <c:v>4.6399999999999997</c:v>
                </c:pt>
                <c:pt idx="465">
                  <c:v>4.6500000000000004</c:v>
                </c:pt>
                <c:pt idx="466">
                  <c:v>4.66</c:v>
                </c:pt>
                <c:pt idx="467">
                  <c:v>4.67</c:v>
                </c:pt>
                <c:pt idx="468">
                  <c:v>4.68</c:v>
                </c:pt>
                <c:pt idx="469">
                  <c:v>4.6900000000000004</c:v>
                </c:pt>
                <c:pt idx="470">
                  <c:v>4.7</c:v>
                </c:pt>
                <c:pt idx="471">
                  <c:v>4.71</c:v>
                </c:pt>
                <c:pt idx="472">
                  <c:v>4.72</c:v>
                </c:pt>
                <c:pt idx="473">
                  <c:v>4.7300000000000004</c:v>
                </c:pt>
                <c:pt idx="474">
                  <c:v>4.74</c:v>
                </c:pt>
                <c:pt idx="475">
                  <c:v>4.75</c:v>
                </c:pt>
                <c:pt idx="476">
                  <c:v>4.76</c:v>
                </c:pt>
                <c:pt idx="477">
                  <c:v>4.7699999999999996</c:v>
                </c:pt>
                <c:pt idx="478">
                  <c:v>4.78</c:v>
                </c:pt>
                <c:pt idx="479">
                  <c:v>4.79</c:v>
                </c:pt>
                <c:pt idx="480">
                  <c:v>4.8</c:v>
                </c:pt>
                <c:pt idx="481">
                  <c:v>4.8099999999999996</c:v>
                </c:pt>
                <c:pt idx="482">
                  <c:v>4.82</c:v>
                </c:pt>
                <c:pt idx="483">
                  <c:v>4.83</c:v>
                </c:pt>
                <c:pt idx="484">
                  <c:v>4.84</c:v>
                </c:pt>
                <c:pt idx="485">
                  <c:v>4.8499999999999996</c:v>
                </c:pt>
                <c:pt idx="486">
                  <c:v>4.8600000000000003</c:v>
                </c:pt>
                <c:pt idx="487">
                  <c:v>4.87</c:v>
                </c:pt>
                <c:pt idx="488">
                  <c:v>4.88</c:v>
                </c:pt>
                <c:pt idx="489">
                  <c:v>4.8899999999999997</c:v>
                </c:pt>
                <c:pt idx="490">
                  <c:v>4.9000000000000004</c:v>
                </c:pt>
                <c:pt idx="491">
                  <c:v>4.91</c:v>
                </c:pt>
                <c:pt idx="492">
                  <c:v>4.92</c:v>
                </c:pt>
                <c:pt idx="493">
                  <c:v>4.93</c:v>
                </c:pt>
                <c:pt idx="494">
                  <c:v>4.9400000000000004</c:v>
                </c:pt>
                <c:pt idx="495">
                  <c:v>4.95</c:v>
                </c:pt>
                <c:pt idx="496">
                  <c:v>4.96</c:v>
                </c:pt>
                <c:pt idx="497">
                  <c:v>4.97</c:v>
                </c:pt>
                <c:pt idx="498">
                  <c:v>4.9800000000000004</c:v>
                </c:pt>
                <c:pt idx="499">
                  <c:v>4.99</c:v>
                </c:pt>
                <c:pt idx="500">
                  <c:v>5</c:v>
                </c:pt>
              </c:numCache>
            </c:numRef>
          </c:cat>
          <c:val>
            <c:numRef>
              <c:f>Sheet8!$C$2:$C$502</c:f>
              <c:numCache>
                <c:formatCode>General</c:formatCode>
                <c:ptCount val="501"/>
                <c:pt idx="1">
                  <c:v>4.99</c:v>
                </c:pt>
                <c:pt idx="2">
                  <c:v>4.9700000000000006</c:v>
                </c:pt>
                <c:pt idx="3">
                  <c:v>4.9499999999999975</c:v>
                </c:pt>
                <c:pt idx="4">
                  <c:v>4.9300000000000015</c:v>
                </c:pt>
                <c:pt idx="5">
                  <c:v>4.9100000000000037</c:v>
                </c:pt>
                <c:pt idx="6">
                  <c:v>4.889999999999997</c:v>
                </c:pt>
                <c:pt idx="7">
                  <c:v>4.8700000000000019</c:v>
                </c:pt>
                <c:pt idx="8">
                  <c:v>4.8499999999999988</c:v>
                </c:pt>
                <c:pt idx="9">
                  <c:v>4.830000000000001</c:v>
                </c:pt>
                <c:pt idx="10">
                  <c:v>4.8100000000000032</c:v>
                </c:pt>
                <c:pt idx="11">
                  <c:v>4.7899999999999885</c:v>
                </c:pt>
                <c:pt idx="12">
                  <c:v>4.7700000000000076</c:v>
                </c:pt>
                <c:pt idx="13">
                  <c:v>4.7499999999999982</c:v>
                </c:pt>
                <c:pt idx="14">
                  <c:v>4.730000000000012</c:v>
                </c:pt>
                <c:pt idx="15">
                  <c:v>4.7099999999999813</c:v>
                </c:pt>
                <c:pt idx="16">
                  <c:v>4.6900000000000048</c:v>
                </c:pt>
                <c:pt idx="17">
                  <c:v>4.670000000000007</c:v>
                </c:pt>
                <c:pt idx="18">
                  <c:v>4.6499999999999986</c:v>
                </c:pt>
                <c:pt idx="19">
                  <c:v>4.6299999999999901</c:v>
                </c:pt>
                <c:pt idx="20">
                  <c:v>4.610000000000003</c:v>
                </c:pt>
                <c:pt idx="21">
                  <c:v>4.5900000000000052</c:v>
                </c:pt>
                <c:pt idx="22">
                  <c:v>4.5700000000000074</c:v>
                </c:pt>
                <c:pt idx="23">
                  <c:v>4.5499999999999874</c:v>
                </c:pt>
                <c:pt idx="24">
                  <c:v>4.5299999999999896</c:v>
                </c:pt>
                <c:pt idx="25">
                  <c:v>4.510000000000014</c:v>
                </c:pt>
                <c:pt idx="26">
                  <c:v>4.4900000000000162</c:v>
                </c:pt>
                <c:pt idx="27">
                  <c:v>4.4699999999999962</c:v>
                </c:pt>
                <c:pt idx="28">
                  <c:v>4.4499999999999984</c:v>
                </c:pt>
                <c:pt idx="29">
                  <c:v>4.4299999999999784</c:v>
                </c:pt>
                <c:pt idx="30">
                  <c:v>4.4100000000000028</c:v>
                </c:pt>
                <c:pt idx="31">
                  <c:v>4.3900000000000272</c:v>
                </c:pt>
                <c:pt idx="32">
                  <c:v>4.369999999999985</c:v>
                </c:pt>
                <c:pt idx="33">
                  <c:v>4.3500000000000094</c:v>
                </c:pt>
                <c:pt idx="34">
                  <c:v>4.3300000000000116</c:v>
                </c:pt>
                <c:pt idx="35">
                  <c:v>4.3099999999999694</c:v>
                </c:pt>
                <c:pt idx="36">
                  <c:v>4.2899999999999938</c:v>
                </c:pt>
                <c:pt idx="37">
                  <c:v>4.269999999999996</c:v>
                </c:pt>
                <c:pt idx="38">
                  <c:v>4.2500000000000204</c:v>
                </c:pt>
                <c:pt idx="39">
                  <c:v>4.2300000000000226</c:v>
                </c:pt>
                <c:pt idx="40">
                  <c:v>4.2099999999999582</c:v>
                </c:pt>
                <c:pt idx="41">
                  <c:v>4.1900000000000048</c:v>
                </c:pt>
                <c:pt idx="42">
                  <c:v>4.170000000000007</c:v>
                </c:pt>
                <c:pt idx="43">
                  <c:v>4.1500000000000092</c:v>
                </c:pt>
                <c:pt idx="44">
                  <c:v>4.129999999999967</c:v>
                </c:pt>
                <c:pt idx="45">
                  <c:v>4.1100000000000136</c:v>
                </c:pt>
                <c:pt idx="46">
                  <c:v>4.0900000000000158</c:v>
                </c:pt>
                <c:pt idx="47">
                  <c:v>4.070000000000018</c:v>
                </c:pt>
                <c:pt idx="48">
                  <c:v>4.0499999999999314</c:v>
                </c:pt>
                <c:pt idx="49">
                  <c:v>4.0300000000000225</c:v>
                </c:pt>
                <c:pt idx="50">
                  <c:v>4.0100000000000247</c:v>
                </c:pt>
                <c:pt idx="51">
                  <c:v>3.9900000000000269</c:v>
                </c:pt>
                <c:pt idx="52">
                  <c:v>3.9699999999999847</c:v>
                </c:pt>
                <c:pt idx="53">
                  <c:v>3.9499999999999869</c:v>
                </c:pt>
                <c:pt idx="54">
                  <c:v>3.9300000000000335</c:v>
                </c:pt>
                <c:pt idx="55">
                  <c:v>3.9099999999999913</c:v>
                </c:pt>
                <c:pt idx="56">
                  <c:v>3.8900000000000379</c:v>
                </c:pt>
                <c:pt idx="57">
                  <c:v>3.8699999999999068</c:v>
                </c:pt>
                <c:pt idx="58">
                  <c:v>3.8499999999999979</c:v>
                </c:pt>
                <c:pt idx="59">
                  <c:v>3.8300000000000445</c:v>
                </c:pt>
                <c:pt idx="60">
                  <c:v>3.8100000000000023</c:v>
                </c:pt>
                <c:pt idx="61">
                  <c:v>3.7899999999999601</c:v>
                </c:pt>
                <c:pt idx="62">
                  <c:v>3.7700000000000067</c:v>
                </c:pt>
                <c:pt idx="63">
                  <c:v>3.7500000000000089</c:v>
                </c:pt>
                <c:pt idx="64">
                  <c:v>3.7300000000000555</c:v>
                </c:pt>
                <c:pt idx="65">
                  <c:v>3.7099999999999245</c:v>
                </c:pt>
                <c:pt idx="66">
                  <c:v>3.6900000000000155</c:v>
                </c:pt>
                <c:pt idx="67">
                  <c:v>3.6700000000000177</c:v>
                </c:pt>
                <c:pt idx="68">
                  <c:v>3.6500000000000199</c:v>
                </c:pt>
                <c:pt idx="69">
                  <c:v>3.6299999999999333</c:v>
                </c:pt>
                <c:pt idx="70">
                  <c:v>3.6100000000000243</c:v>
                </c:pt>
                <c:pt idx="71">
                  <c:v>3.5900000000000265</c:v>
                </c:pt>
                <c:pt idx="72">
                  <c:v>3.5699999999999843</c:v>
                </c:pt>
                <c:pt idx="73">
                  <c:v>3.5499999999999865</c:v>
                </c:pt>
                <c:pt idx="74">
                  <c:v>3.5299999999999887</c:v>
                </c:pt>
                <c:pt idx="75">
                  <c:v>3.5100000000000353</c:v>
                </c:pt>
                <c:pt idx="76">
                  <c:v>3.4900000000000375</c:v>
                </c:pt>
                <c:pt idx="77">
                  <c:v>3.4699999999999953</c:v>
                </c:pt>
                <c:pt idx="78">
                  <c:v>3.4499999999999531</c:v>
                </c:pt>
                <c:pt idx="79">
                  <c:v>3.4300000000000441</c:v>
                </c:pt>
                <c:pt idx="80">
                  <c:v>3.4100000000000019</c:v>
                </c:pt>
                <c:pt idx="81">
                  <c:v>3.3900000000000041</c:v>
                </c:pt>
                <c:pt idx="82">
                  <c:v>3.3699999999999175</c:v>
                </c:pt>
                <c:pt idx="83">
                  <c:v>3.3500000000000085</c:v>
                </c:pt>
                <c:pt idx="84">
                  <c:v>3.3300000000000551</c:v>
                </c:pt>
                <c:pt idx="85">
                  <c:v>3.3100000000000129</c:v>
                </c:pt>
                <c:pt idx="86">
                  <c:v>3.2899999999999263</c:v>
                </c:pt>
                <c:pt idx="87">
                  <c:v>3.2700000000000173</c:v>
                </c:pt>
                <c:pt idx="88">
                  <c:v>3.2500000000000195</c:v>
                </c:pt>
                <c:pt idx="89">
                  <c:v>3.2300000000000217</c:v>
                </c:pt>
                <c:pt idx="90">
                  <c:v>3.2099999999999795</c:v>
                </c:pt>
                <c:pt idx="91">
                  <c:v>3.1900000000000261</c:v>
                </c:pt>
                <c:pt idx="92">
                  <c:v>3.1699999999999839</c:v>
                </c:pt>
                <c:pt idx="93">
                  <c:v>3.1500000000000306</c:v>
                </c:pt>
                <c:pt idx="94">
                  <c:v>3.1299999999998995</c:v>
                </c:pt>
                <c:pt idx="95">
                  <c:v>3.110000000000035</c:v>
                </c:pt>
                <c:pt idx="96">
                  <c:v>3.0900000000000372</c:v>
                </c:pt>
                <c:pt idx="97">
                  <c:v>3.069999999999995</c:v>
                </c:pt>
                <c:pt idx="98">
                  <c:v>3.0499999999999527</c:v>
                </c:pt>
                <c:pt idx="99">
                  <c:v>3.0299999999999994</c:v>
                </c:pt>
                <c:pt idx="100">
                  <c:v>3.010000000000046</c:v>
                </c:pt>
                <c:pt idx="101">
                  <c:v>2.9900000000000482</c:v>
                </c:pt>
                <c:pt idx="102">
                  <c:v>2.9699999999999172</c:v>
                </c:pt>
                <c:pt idx="103">
                  <c:v>2.9500000000000526</c:v>
                </c:pt>
                <c:pt idx="104">
                  <c:v>2.9300000000000104</c:v>
                </c:pt>
                <c:pt idx="105">
                  <c:v>2.9099999999999682</c:v>
                </c:pt>
                <c:pt idx="106">
                  <c:v>2.8900000000000148</c:v>
                </c:pt>
                <c:pt idx="107">
                  <c:v>2.8700000000000614</c:v>
                </c:pt>
                <c:pt idx="108">
                  <c:v>2.8499999999999304</c:v>
                </c:pt>
                <c:pt idx="109">
                  <c:v>2.8300000000000658</c:v>
                </c:pt>
                <c:pt idx="110">
                  <c:v>2.8099999999999348</c:v>
                </c:pt>
                <c:pt idx="111">
                  <c:v>2.7900000000000702</c:v>
                </c:pt>
                <c:pt idx="112">
                  <c:v>2.7699999999999392</c:v>
                </c:pt>
                <c:pt idx="113">
                  <c:v>2.7499999999999858</c:v>
                </c:pt>
                <c:pt idx="114">
                  <c:v>2.7299999999999436</c:v>
                </c:pt>
                <c:pt idx="115">
                  <c:v>2.7099999999999902</c:v>
                </c:pt>
                <c:pt idx="116">
                  <c:v>2.6900000000000368</c:v>
                </c:pt>
                <c:pt idx="117">
                  <c:v>2.6699999999999946</c:v>
                </c:pt>
                <c:pt idx="118">
                  <c:v>2.6499999999999524</c:v>
                </c:pt>
                <c:pt idx="119">
                  <c:v>2.6300000000000878</c:v>
                </c:pt>
                <c:pt idx="120">
                  <c:v>2.6099999999999568</c:v>
                </c:pt>
                <c:pt idx="121">
                  <c:v>2.5900000000000034</c:v>
                </c:pt>
                <c:pt idx="122">
                  <c:v>2.5699999999999612</c:v>
                </c:pt>
                <c:pt idx="123">
                  <c:v>2.5500000000000966</c:v>
                </c:pt>
                <c:pt idx="124">
                  <c:v>2.5299999999999656</c:v>
                </c:pt>
                <c:pt idx="125">
                  <c:v>2.5100000000000122</c:v>
                </c:pt>
                <c:pt idx="126">
                  <c:v>2.4900000000000588</c:v>
                </c:pt>
                <c:pt idx="127">
                  <c:v>2.4699999999999278</c:v>
                </c:pt>
                <c:pt idx="128">
                  <c:v>2.4500000000000632</c:v>
                </c:pt>
                <c:pt idx="129">
                  <c:v>2.4299999999999322</c:v>
                </c:pt>
                <c:pt idx="130">
                  <c:v>2.4100000000000676</c:v>
                </c:pt>
                <c:pt idx="131">
                  <c:v>2.3899999999999366</c:v>
                </c:pt>
                <c:pt idx="132">
                  <c:v>2.370000000000072</c:v>
                </c:pt>
                <c:pt idx="133">
                  <c:v>2.349999999999941</c:v>
                </c:pt>
                <c:pt idx="134">
                  <c:v>2.3300000000000765</c:v>
                </c:pt>
                <c:pt idx="135">
                  <c:v>2.3099999999999454</c:v>
                </c:pt>
                <c:pt idx="136">
                  <c:v>2.289999999999992</c:v>
                </c:pt>
                <c:pt idx="137">
                  <c:v>2.2700000000000387</c:v>
                </c:pt>
                <c:pt idx="138">
                  <c:v>2.2499999999999076</c:v>
                </c:pt>
                <c:pt idx="139">
                  <c:v>2.2299999999999542</c:v>
                </c:pt>
                <c:pt idx="140">
                  <c:v>2.2100000000000897</c:v>
                </c:pt>
                <c:pt idx="141">
                  <c:v>2.1899999999999586</c:v>
                </c:pt>
                <c:pt idx="142">
                  <c:v>2.1700000000000053</c:v>
                </c:pt>
                <c:pt idx="143">
                  <c:v>2.1499999999999631</c:v>
                </c:pt>
                <c:pt idx="144">
                  <c:v>2.1300000000000985</c:v>
                </c:pt>
                <c:pt idx="145">
                  <c:v>2.1099999999999675</c:v>
                </c:pt>
                <c:pt idx="146">
                  <c:v>2.0900000000000141</c:v>
                </c:pt>
                <c:pt idx="147">
                  <c:v>2.0699999999999719</c:v>
                </c:pt>
                <c:pt idx="148">
                  <c:v>2.0500000000000185</c:v>
                </c:pt>
                <c:pt idx="149">
                  <c:v>2.0299999999999763</c:v>
                </c:pt>
                <c:pt idx="150">
                  <c:v>2.0100000000000229</c:v>
                </c:pt>
                <c:pt idx="151">
                  <c:v>1.9900000000000695</c:v>
                </c:pt>
                <c:pt idx="152">
                  <c:v>1.9699999999999385</c:v>
                </c:pt>
                <c:pt idx="153">
                  <c:v>1.9500000000000739</c:v>
                </c:pt>
                <c:pt idx="154">
                  <c:v>1.9299999999999429</c:v>
                </c:pt>
                <c:pt idx="155">
                  <c:v>1.9099999999999895</c:v>
                </c:pt>
                <c:pt idx="156">
                  <c:v>1.8900000000000361</c:v>
                </c:pt>
                <c:pt idx="157">
                  <c:v>1.8699999999999939</c:v>
                </c:pt>
                <c:pt idx="158">
                  <c:v>1.8499999999999517</c:v>
                </c:pt>
                <c:pt idx="159">
                  <c:v>1.8300000000000871</c:v>
                </c:pt>
                <c:pt idx="160">
                  <c:v>1.8099999999999561</c:v>
                </c:pt>
                <c:pt idx="161">
                  <c:v>1.7900000000000027</c:v>
                </c:pt>
                <c:pt idx="162">
                  <c:v>1.7699999999999605</c:v>
                </c:pt>
                <c:pt idx="163">
                  <c:v>1.7500000000000071</c:v>
                </c:pt>
                <c:pt idx="164">
                  <c:v>1.7299999999999649</c:v>
                </c:pt>
                <c:pt idx="165">
                  <c:v>1.7100000000000115</c:v>
                </c:pt>
                <c:pt idx="166">
                  <c:v>1.6899999999999693</c:v>
                </c:pt>
                <c:pt idx="167">
                  <c:v>1.6700000000000159</c:v>
                </c:pt>
                <c:pt idx="168">
                  <c:v>1.6499999999999737</c:v>
                </c:pt>
                <c:pt idx="169">
                  <c:v>1.6300000000000203</c:v>
                </c:pt>
                <c:pt idx="170">
                  <c:v>1.6099999999999781</c:v>
                </c:pt>
                <c:pt idx="171">
                  <c:v>1.5900000000000247</c:v>
                </c:pt>
                <c:pt idx="172">
                  <c:v>1.5699999999999825</c:v>
                </c:pt>
                <c:pt idx="173">
                  <c:v>1.5500000000000291</c:v>
                </c:pt>
                <c:pt idx="174">
                  <c:v>1.5299999999999869</c:v>
                </c:pt>
                <c:pt idx="175">
                  <c:v>1.5100000000000335</c:v>
                </c:pt>
                <c:pt idx="176">
                  <c:v>1.4900000000000801</c:v>
                </c:pt>
                <c:pt idx="177">
                  <c:v>1.4699999999999491</c:v>
                </c:pt>
                <c:pt idx="178">
                  <c:v>1.4499999999999957</c:v>
                </c:pt>
                <c:pt idx="179">
                  <c:v>1.4299999999999535</c:v>
                </c:pt>
                <c:pt idx="180">
                  <c:v>1.410000000000089</c:v>
                </c:pt>
                <c:pt idx="181">
                  <c:v>1.3899999999999579</c:v>
                </c:pt>
                <c:pt idx="182">
                  <c:v>1.3700000000000045</c:v>
                </c:pt>
                <c:pt idx="183">
                  <c:v>1.3499999999999623</c:v>
                </c:pt>
                <c:pt idx="184">
                  <c:v>1.3300000000000978</c:v>
                </c:pt>
                <c:pt idx="185">
                  <c:v>1.3099999999998779</c:v>
                </c:pt>
                <c:pt idx="186">
                  <c:v>1.2900000000001022</c:v>
                </c:pt>
                <c:pt idx="187">
                  <c:v>1.2699999999999712</c:v>
                </c:pt>
                <c:pt idx="188">
                  <c:v>1.2499999999999289</c:v>
                </c:pt>
                <c:pt idx="189">
                  <c:v>1.2299999999999756</c:v>
                </c:pt>
                <c:pt idx="190">
                  <c:v>1.2100000000000222</c:v>
                </c:pt>
                <c:pt idx="191">
                  <c:v>1.18999999999998</c:v>
                </c:pt>
                <c:pt idx="192">
                  <c:v>1.1700000000000266</c:v>
                </c:pt>
                <c:pt idx="193">
                  <c:v>1.1499999999999844</c:v>
                </c:pt>
                <c:pt idx="194">
                  <c:v>1.130000000000031</c:v>
                </c:pt>
                <c:pt idx="195">
                  <c:v>1.1099999999999888</c:v>
                </c:pt>
                <c:pt idx="196">
                  <c:v>1.0900000000000354</c:v>
                </c:pt>
                <c:pt idx="197">
                  <c:v>1.0699999999999044</c:v>
                </c:pt>
                <c:pt idx="198">
                  <c:v>1.0500000000000398</c:v>
                </c:pt>
                <c:pt idx="199">
                  <c:v>1.0299999999999976</c:v>
                </c:pt>
                <c:pt idx="200">
                  <c:v>1.0100000000000442</c:v>
                </c:pt>
                <c:pt idx="201">
                  <c:v>0.99000000000000199</c:v>
                </c:pt>
                <c:pt idx="202">
                  <c:v>0.96999999999995978</c:v>
                </c:pt>
                <c:pt idx="203">
                  <c:v>0.95000000000000639</c:v>
                </c:pt>
                <c:pt idx="204">
                  <c:v>0.93000000000005301</c:v>
                </c:pt>
                <c:pt idx="205">
                  <c:v>0.90999999999992198</c:v>
                </c:pt>
                <c:pt idx="206">
                  <c:v>0.89000000000005741</c:v>
                </c:pt>
                <c:pt idx="207">
                  <c:v>0.87000000000001521</c:v>
                </c:pt>
                <c:pt idx="208">
                  <c:v>0.849999999999973</c:v>
                </c:pt>
                <c:pt idx="209">
                  <c:v>0.83000000000001961</c:v>
                </c:pt>
                <c:pt idx="210">
                  <c:v>0.8099999999999774</c:v>
                </c:pt>
                <c:pt idx="211">
                  <c:v>0.79000000000002402</c:v>
                </c:pt>
                <c:pt idx="212">
                  <c:v>0.76999999999998181</c:v>
                </c:pt>
                <c:pt idx="213">
                  <c:v>0.75000000000002842</c:v>
                </c:pt>
                <c:pt idx="214">
                  <c:v>0.72999999999998622</c:v>
                </c:pt>
                <c:pt idx="215">
                  <c:v>0.70999999999994401</c:v>
                </c:pt>
                <c:pt idx="216">
                  <c:v>0.69000000000007944</c:v>
                </c:pt>
                <c:pt idx="217">
                  <c:v>0.66999999999994841</c:v>
                </c:pt>
                <c:pt idx="218">
                  <c:v>0.64999999999999503</c:v>
                </c:pt>
                <c:pt idx="219">
                  <c:v>0.63000000000004164</c:v>
                </c:pt>
                <c:pt idx="220">
                  <c:v>0.60999999999999943</c:v>
                </c:pt>
                <c:pt idx="221">
                  <c:v>0.58999999999995723</c:v>
                </c:pt>
                <c:pt idx="222">
                  <c:v>0.57000000000000384</c:v>
                </c:pt>
                <c:pt idx="223">
                  <c:v>0.55000000000005045</c:v>
                </c:pt>
                <c:pt idx="224">
                  <c:v>0.53000000000000824</c:v>
                </c:pt>
                <c:pt idx="225">
                  <c:v>0.50999999999996604</c:v>
                </c:pt>
                <c:pt idx="226">
                  <c:v>0.49000000000001265</c:v>
                </c:pt>
                <c:pt idx="227">
                  <c:v>0.46999999999997044</c:v>
                </c:pt>
                <c:pt idx="228">
                  <c:v>0.45000000000001705</c:v>
                </c:pt>
                <c:pt idx="229">
                  <c:v>0.42999999999997485</c:v>
                </c:pt>
                <c:pt idx="230">
                  <c:v>0.41000000000002146</c:v>
                </c:pt>
                <c:pt idx="231">
                  <c:v>0.38999999999997925</c:v>
                </c:pt>
                <c:pt idx="232">
                  <c:v>0.37000000000002586</c:v>
                </c:pt>
                <c:pt idx="233">
                  <c:v>0.34999999999998366</c:v>
                </c:pt>
                <c:pt idx="234">
                  <c:v>0.33000000000003027</c:v>
                </c:pt>
                <c:pt idx="235">
                  <c:v>0.30999999999998806</c:v>
                </c:pt>
                <c:pt idx="236">
                  <c:v>0.29000000000003467</c:v>
                </c:pt>
                <c:pt idx="237">
                  <c:v>0.26999999999999247</c:v>
                </c:pt>
                <c:pt idx="238">
                  <c:v>0.24999999999995026</c:v>
                </c:pt>
                <c:pt idx="239">
                  <c:v>0.22999999999999687</c:v>
                </c:pt>
                <c:pt idx="240">
                  <c:v>0.21000000000004349</c:v>
                </c:pt>
                <c:pt idx="241">
                  <c:v>0.19000000000000128</c:v>
                </c:pt>
                <c:pt idx="242">
                  <c:v>0.16999999999995907</c:v>
                </c:pt>
                <c:pt idx="243">
                  <c:v>0.15000000000000568</c:v>
                </c:pt>
                <c:pt idx="244">
                  <c:v>0.1300000000000523</c:v>
                </c:pt>
                <c:pt idx="245">
                  <c:v>0.10999999999992127</c:v>
                </c:pt>
                <c:pt idx="246">
                  <c:v>9.0000000000056701E-2</c:v>
                </c:pt>
                <c:pt idx="247">
                  <c:v>7.0000000000014495E-2</c:v>
                </c:pt>
                <c:pt idx="248">
                  <c:v>4.9999999999972289E-2</c:v>
                </c:pt>
                <c:pt idx="249">
                  <c:v>3.00000000000189E-2</c:v>
                </c:pt>
                <c:pt idx="250">
                  <c:v>9.9999999999766942E-3</c:v>
                </c:pt>
                <c:pt idx="251">
                  <c:v>-9.9999999999766942E-3</c:v>
                </c:pt>
                <c:pt idx="252">
                  <c:v>-3.00000000000189E-2</c:v>
                </c:pt>
                <c:pt idx="253">
                  <c:v>-4.9999999999972289E-2</c:v>
                </c:pt>
                <c:pt idx="254">
                  <c:v>-7.0000000000014495E-2</c:v>
                </c:pt>
                <c:pt idx="255">
                  <c:v>-9.0000000000056701E-2</c:v>
                </c:pt>
                <c:pt idx="256">
                  <c:v>-0.10999999999992127</c:v>
                </c:pt>
                <c:pt idx="257">
                  <c:v>-0.1300000000000523</c:v>
                </c:pt>
                <c:pt idx="258">
                  <c:v>-0.15000000000000568</c:v>
                </c:pt>
                <c:pt idx="259">
                  <c:v>-0.16999999999995907</c:v>
                </c:pt>
                <c:pt idx="260">
                  <c:v>-0.19000000000000128</c:v>
                </c:pt>
                <c:pt idx="261">
                  <c:v>-0.21000000000004349</c:v>
                </c:pt>
                <c:pt idx="262">
                  <c:v>-0.22999999999999687</c:v>
                </c:pt>
                <c:pt idx="263">
                  <c:v>-0.24999999999995026</c:v>
                </c:pt>
                <c:pt idx="264">
                  <c:v>-0.26999999999999247</c:v>
                </c:pt>
                <c:pt idx="265">
                  <c:v>-0.29000000000003467</c:v>
                </c:pt>
                <c:pt idx="266">
                  <c:v>-0.30999999999998806</c:v>
                </c:pt>
                <c:pt idx="267">
                  <c:v>-0.33000000000003027</c:v>
                </c:pt>
                <c:pt idx="268">
                  <c:v>-0.34999999999998366</c:v>
                </c:pt>
                <c:pt idx="269">
                  <c:v>-0.37000000000002586</c:v>
                </c:pt>
                <c:pt idx="270">
                  <c:v>-0.38999999999997925</c:v>
                </c:pt>
                <c:pt idx="271">
                  <c:v>-0.41000000000002146</c:v>
                </c:pt>
                <c:pt idx="272">
                  <c:v>-0.42999999999997485</c:v>
                </c:pt>
                <c:pt idx="273">
                  <c:v>-0.45000000000001705</c:v>
                </c:pt>
                <c:pt idx="274">
                  <c:v>-0.46999999999997044</c:v>
                </c:pt>
                <c:pt idx="275">
                  <c:v>-0.49000000000001265</c:v>
                </c:pt>
                <c:pt idx="276">
                  <c:v>-0.50999999999996604</c:v>
                </c:pt>
                <c:pt idx="277">
                  <c:v>-0.53000000000000824</c:v>
                </c:pt>
                <c:pt idx="278">
                  <c:v>-0.55000000000005045</c:v>
                </c:pt>
                <c:pt idx="279">
                  <c:v>-0.57000000000000384</c:v>
                </c:pt>
                <c:pt idx="280">
                  <c:v>-0.58999999999995723</c:v>
                </c:pt>
                <c:pt idx="281">
                  <c:v>-0.60999999999999943</c:v>
                </c:pt>
                <c:pt idx="282">
                  <c:v>-0.63000000000004164</c:v>
                </c:pt>
                <c:pt idx="283">
                  <c:v>-0.64999999999999503</c:v>
                </c:pt>
                <c:pt idx="284">
                  <c:v>-0.66999999999994841</c:v>
                </c:pt>
                <c:pt idx="285">
                  <c:v>-0.69000000000007944</c:v>
                </c:pt>
                <c:pt idx="286">
                  <c:v>-0.70999999999994401</c:v>
                </c:pt>
                <c:pt idx="287">
                  <c:v>-0.72999999999998622</c:v>
                </c:pt>
                <c:pt idx="288">
                  <c:v>-0.75000000000002842</c:v>
                </c:pt>
                <c:pt idx="289">
                  <c:v>-0.76999999999998181</c:v>
                </c:pt>
                <c:pt idx="290">
                  <c:v>-0.79000000000002402</c:v>
                </c:pt>
                <c:pt idx="291">
                  <c:v>-0.8099999999999774</c:v>
                </c:pt>
                <c:pt idx="292">
                  <c:v>-0.83000000000001961</c:v>
                </c:pt>
                <c:pt idx="293">
                  <c:v>-0.849999999999973</c:v>
                </c:pt>
                <c:pt idx="294">
                  <c:v>-0.87000000000001521</c:v>
                </c:pt>
                <c:pt idx="295">
                  <c:v>-0.89000000000005741</c:v>
                </c:pt>
                <c:pt idx="296">
                  <c:v>-0.90999999999992198</c:v>
                </c:pt>
                <c:pt idx="297">
                  <c:v>-0.93000000000005301</c:v>
                </c:pt>
                <c:pt idx="298">
                  <c:v>-0.95000000000000639</c:v>
                </c:pt>
                <c:pt idx="299">
                  <c:v>-0.96999999999995978</c:v>
                </c:pt>
                <c:pt idx="300">
                  <c:v>-0.99000000000000199</c:v>
                </c:pt>
                <c:pt idx="301">
                  <c:v>-1.0100000000000442</c:v>
                </c:pt>
                <c:pt idx="302">
                  <c:v>-1.0299999999999976</c:v>
                </c:pt>
                <c:pt idx="303">
                  <c:v>-1.0500000000000398</c:v>
                </c:pt>
                <c:pt idx="304">
                  <c:v>-1.0699999999999044</c:v>
                </c:pt>
                <c:pt idx="305">
                  <c:v>-1.0900000000000354</c:v>
                </c:pt>
                <c:pt idx="306">
                  <c:v>-1.1099999999999888</c:v>
                </c:pt>
                <c:pt idx="307">
                  <c:v>-1.130000000000031</c:v>
                </c:pt>
                <c:pt idx="308">
                  <c:v>-1.1499999999999844</c:v>
                </c:pt>
                <c:pt idx="309">
                  <c:v>-1.1700000000000266</c:v>
                </c:pt>
                <c:pt idx="310">
                  <c:v>-1.18999999999998</c:v>
                </c:pt>
                <c:pt idx="311">
                  <c:v>-1.2100000000000222</c:v>
                </c:pt>
                <c:pt idx="312">
                  <c:v>-1.2299999999999756</c:v>
                </c:pt>
                <c:pt idx="313">
                  <c:v>-1.2499999999999289</c:v>
                </c:pt>
                <c:pt idx="314">
                  <c:v>-1.2699999999999712</c:v>
                </c:pt>
                <c:pt idx="315">
                  <c:v>-1.2900000000001022</c:v>
                </c:pt>
                <c:pt idx="316">
                  <c:v>-1.3099999999998779</c:v>
                </c:pt>
                <c:pt idx="317">
                  <c:v>-1.3300000000000978</c:v>
                </c:pt>
                <c:pt idx="318">
                  <c:v>-1.3499999999999623</c:v>
                </c:pt>
                <c:pt idx="319">
                  <c:v>-1.3700000000000045</c:v>
                </c:pt>
                <c:pt idx="320">
                  <c:v>-1.3899999999999579</c:v>
                </c:pt>
                <c:pt idx="321">
                  <c:v>-1.410000000000089</c:v>
                </c:pt>
                <c:pt idx="322">
                  <c:v>-1.4299999999999535</c:v>
                </c:pt>
                <c:pt idx="323">
                  <c:v>-1.4499999999999957</c:v>
                </c:pt>
                <c:pt idx="324">
                  <c:v>-1.4699999999999491</c:v>
                </c:pt>
                <c:pt idx="325">
                  <c:v>-1.4900000000000801</c:v>
                </c:pt>
                <c:pt idx="326">
                  <c:v>-1.5100000000000335</c:v>
                </c:pt>
                <c:pt idx="327">
                  <c:v>-1.5299999999999869</c:v>
                </c:pt>
                <c:pt idx="328">
                  <c:v>-1.5500000000000291</c:v>
                </c:pt>
                <c:pt idx="329">
                  <c:v>-1.5699999999999825</c:v>
                </c:pt>
                <c:pt idx="330">
                  <c:v>-1.5900000000000247</c:v>
                </c:pt>
                <c:pt idx="331">
                  <c:v>-1.6099999999999781</c:v>
                </c:pt>
                <c:pt idx="332">
                  <c:v>-1.6300000000000203</c:v>
                </c:pt>
                <c:pt idx="333">
                  <c:v>-1.6499999999999737</c:v>
                </c:pt>
                <c:pt idx="334">
                  <c:v>-1.6700000000000159</c:v>
                </c:pt>
                <c:pt idx="335">
                  <c:v>-1.6899999999999693</c:v>
                </c:pt>
                <c:pt idx="336">
                  <c:v>-1.7100000000000115</c:v>
                </c:pt>
                <c:pt idx="337">
                  <c:v>-1.7299999999999649</c:v>
                </c:pt>
                <c:pt idx="338">
                  <c:v>-1.7500000000000071</c:v>
                </c:pt>
                <c:pt idx="339">
                  <c:v>-1.7699999999999605</c:v>
                </c:pt>
                <c:pt idx="340">
                  <c:v>-1.7900000000000027</c:v>
                </c:pt>
                <c:pt idx="341">
                  <c:v>-1.8099999999999561</c:v>
                </c:pt>
                <c:pt idx="342">
                  <c:v>-1.8300000000000871</c:v>
                </c:pt>
                <c:pt idx="343">
                  <c:v>-1.8499999999999517</c:v>
                </c:pt>
                <c:pt idx="344">
                  <c:v>-1.8699999999999939</c:v>
                </c:pt>
                <c:pt idx="345">
                  <c:v>-1.8900000000000361</c:v>
                </c:pt>
                <c:pt idx="346">
                  <c:v>-1.9099999999999895</c:v>
                </c:pt>
                <c:pt idx="347">
                  <c:v>-1.9299999999999429</c:v>
                </c:pt>
                <c:pt idx="348">
                  <c:v>-1.9500000000000739</c:v>
                </c:pt>
                <c:pt idx="349">
                  <c:v>-1.9699999999999385</c:v>
                </c:pt>
                <c:pt idx="350">
                  <c:v>-1.9900000000000695</c:v>
                </c:pt>
                <c:pt idx="351">
                  <c:v>-2.0100000000000229</c:v>
                </c:pt>
                <c:pt idx="352">
                  <c:v>-2.0299999999999763</c:v>
                </c:pt>
                <c:pt idx="353">
                  <c:v>-2.0500000000000185</c:v>
                </c:pt>
                <c:pt idx="354">
                  <c:v>-2.0699999999999719</c:v>
                </c:pt>
                <c:pt idx="355">
                  <c:v>-2.0900000000000141</c:v>
                </c:pt>
                <c:pt idx="356">
                  <c:v>-2.1099999999999675</c:v>
                </c:pt>
                <c:pt idx="357">
                  <c:v>-2.1300000000000985</c:v>
                </c:pt>
                <c:pt idx="358">
                  <c:v>-2.1499999999999631</c:v>
                </c:pt>
                <c:pt idx="359">
                  <c:v>-2.1700000000000053</c:v>
                </c:pt>
                <c:pt idx="360">
                  <c:v>-2.1899999999999586</c:v>
                </c:pt>
                <c:pt idx="361">
                  <c:v>-2.2100000000000897</c:v>
                </c:pt>
                <c:pt idx="362">
                  <c:v>-2.2299999999999542</c:v>
                </c:pt>
                <c:pt idx="363">
                  <c:v>-2.2499999999999076</c:v>
                </c:pt>
                <c:pt idx="364">
                  <c:v>-2.2700000000000387</c:v>
                </c:pt>
                <c:pt idx="365">
                  <c:v>-2.289999999999992</c:v>
                </c:pt>
                <c:pt idx="366">
                  <c:v>-2.3099999999999454</c:v>
                </c:pt>
                <c:pt idx="367">
                  <c:v>-2.3300000000000765</c:v>
                </c:pt>
                <c:pt idx="368">
                  <c:v>-2.349999999999941</c:v>
                </c:pt>
                <c:pt idx="369">
                  <c:v>-2.370000000000072</c:v>
                </c:pt>
                <c:pt idx="370">
                  <c:v>-2.3899999999999366</c:v>
                </c:pt>
                <c:pt idx="371">
                  <c:v>-2.4100000000000676</c:v>
                </c:pt>
                <c:pt idx="372">
                  <c:v>-2.4299999999999322</c:v>
                </c:pt>
                <c:pt idx="373">
                  <c:v>-2.4500000000000632</c:v>
                </c:pt>
                <c:pt idx="374">
                  <c:v>-2.4699999999999278</c:v>
                </c:pt>
                <c:pt idx="375">
                  <c:v>-2.4900000000000588</c:v>
                </c:pt>
                <c:pt idx="376">
                  <c:v>-2.5100000000000122</c:v>
                </c:pt>
                <c:pt idx="377">
                  <c:v>-2.5299999999999656</c:v>
                </c:pt>
                <c:pt idx="378">
                  <c:v>-2.5500000000000966</c:v>
                </c:pt>
                <c:pt idx="379">
                  <c:v>-2.5699999999999612</c:v>
                </c:pt>
                <c:pt idx="380">
                  <c:v>-2.5900000000000034</c:v>
                </c:pt>
                <c:pt idx="381">
                  <c:v>-2.6099999999999568</c:v>
                </c:pt>
                <c:pt idx="382">
                  <c:v>-2.6300000000000878</c:v>
                </c:pt>
                <c:pt idx="383">
                  <c:v>-2.6499999999999524</c:v>
                </c:pt>
                <c:pt idx="384">
                  <c:v>-2.6699999999999946</c:v>
                </c:pt>
                <c:pt idx="385">
                  <c:v>-2.6900000000000368</c:v>
                </c:pt>
                <c:pt idx="386">
                  <c:v>-2.7099999999999902</c:v>
                </c:pt>
                <c:pt idx="387">
                  <c:v>-2.7299999999999436</c:v>
                </c:pt>
                <c:pt idx="388">
                  <c:v>-2.7499999999999858</c:v>
                </c:pt>
                <c:pt idx="389">
                  <c:v>-2.7699999999999392</c:v>
                </c:pt>
                <c:pt idx="390">
                  <c:v>-2.7900000000000702</c:v>
                </c:pt>
                <c:pt idx="391">
                  <c:v>-2.8099999999999348</c:v>
                </c:pt>
                <c:pt idx="392">
                  <c:v>-2.8300000000000658</c:v>
                </c:pt>
                <c:pt idx="393">
                  <c:v>-2.8499999999999304</c:v>
                </c:pt>
                <c:pt idx="394">
                  <c:v>-2.8700000000000614</c:v>
                </c:pt>
                <c:pt idx="395">
                  <c:v>-2.8900000000000148</c:v>
                </c:pt>
                <c:pt idx="396">
                  <c:v>-2.9099999999999682</c:v>
                </c:pt>
                <c:pt idx="397">
                  <c:v>-2.9300000000000104</c:v>
                </c:pt>
                <c:pt idx="398">
                  <c:v>-2.9500000000000526</c:v>
                </c:pt>
                <c:pt idx="399">
                  <c:v>-2.9699999999999172</c:v>
                </c:pt>
                <c:pt idx="400">
                  <c:v>-2.9900000000000482</c:v>
                </c:pt>
                <c:pt idx="401">
                  <c:v>-3.010000000000046</c:v>
                </c:pt>
                <c:pt idx="402">
                  <c:v>-3.0299999999999994</c:v>
                </c:pt>
                <c:pt idx="403">
                  <c:v>-3.0499999999999527</c:v>
                </c:pt>
                <c:pt idx="404">
                  <c:v>-3.069999999999995</c:v>
                </c:pt>
                <c:pt idx="405">
                  <c:v>-3.0900000000000372</c:v>
                </c:pt>
                <c:pt idx="406">
                  <c:v>-3.110000000000035</c:v>
                </c:pt>
                <c:pt idx="407">
                  <c:v>-3.1299999999998995</c:v>
                </c:pt>
                <c:pt idx="408">
                  <c:v>-3.1500000000000306</c:v>
                </c:pt>
                <c:pt idx="409">
                  <c:v>-3.1699999999999839</c:v>
                </c:pt>
                <c:pt idx="410">
                  <c:v>-3.1900000000000261</c:v>
                </c:pt>
                <c:pt idx="411">
                  <c:v>-3.2099999999999795</c:v>
                </c:pt>
                <c:pt idx="412">
                  <c:v>-3.2300000000000217</c:v>
                </c:pt>
                <c:pt idx="413">
                  <c:v>-3.2500000000000195</c:v>
                </c:pt>
                <c:pt idx="414">
                  <c:v>-3.2700000000000173</c:v>
                </c:pt>
                <c:pt idx="415">
                  <c:v>-3.2899999999999263</c:v>
                </c:pt>
                <c:pt idx="416">
                  <c:v>-3.3100000000000129</c:v>
                </c:pt>
                <c:pt idx="417">
                  <c:v>-3.3300000000000551</c:v>
                </c:pt>
                <c:pt idx="418">
                  <c:v>-3.3500000000000085</c:v>
                </c:pt>
                <c:pt idx="419">
                  <c:v>-3.3699999999999175</c:v>
                </c:pt>
                <c:pt idx="420">
                  <c:v>-3.3900000000000041</c:v>
                </c:pt>
                <c:pt idx="421">
                  <c:v>-3.4100000000000019</c:v>
                </c:pt>
                <c:pt idx="422">
                  <c:v>-3.4300000000000441</c:v>
                </c:pt>
                <c:pt idx="423">
                  <c:v>-3.4499999999999531</c:v>
                </c:pt>
                <c:pt idx="424">
                  <c:v>-3.4699999999999953</c:v>
                </c:pt>
                <c:pt idx="425">
                  <c:v>-3.4900000000000375</c:v>
                </c:pt>
                <c:pt idx="426">
                  <c:v>-3.5100000000000353</c:v>
                </c:pt>
                <c:pt idx="427">
                  <c:v>-3.5299999999999887</c:v>
                </c:pt>
                <c:pt idx="428">
                  <c:v>-3.5499999999999865</c:v>
                </c:pt>
                <c:pt idx="429">
                  <c:v>-3.5699999999999843</c:v>
                </c:pt>
                <c:pt idx="430">
                  <c:v>-3.5900000000000265</c:v>
                </c:pt>
                <c:pt idx="431">
                  <c:v>-3.6100000000000243</c:v>
                </c:pt>
                <c:pt idx="432">
                  <c:v>-3.6299999999999333</c:v>
                </c:pt>
                <c:pt idx="433">
                  <c:v>-3.6500000000000199</c:v>
                </c:pt>
                <c:pt idx="434">
                  <c:v>-3.6700000000000177</c:v>
                </c:pt>
                <c:pt idx="435">
                  <c:v>-3.6900000000000155</c:v>
                </c:pt>
                <c:pt idx="436">
                  <c:v>-3.7099999999999245</c:v>
                </c:pt>
                <c:pt idx="437">
                  <c:v>-3.7300000000000555</c:v>
                </c:pt>
                <c:pt idx="438">
                  <c:v>-3.7500000000000089</c:v>
                </c:pt>
                <c:pt idx="439">
                  <c:v>-3.7700000000000067</c:v>
                </c:pt>
                <c:pt idx="440">
                  <c:v>-3.7899999999999601</c:v>
                </c:pt>
                <c:pt idx="441">
                  <c:v>-3.8100000000000023</c:v>
                </c:pt>
                <c:pt idx="442">
                  <c:v>-3.8300000000000445</c:v>
                </c:pt>
                <c:pt idx="443">
                  <c:v>-3.8499999999999979</c:v>
                </c:pt>
                <c:pt idx="444">
                  <c:v>-3.8699999999999068</c:v>
                </c:pt>
                <c:pt idx="445">
                  <c:v>-3.8900000000000379</c:v>
                </c:pt>
                <c:pt idx="446">
                  <c:v>-3.9099999999999913</c:v>
                </c:pt>
                <c:pt idx="447">
                  <c:v>-3.9300000000000335</c:v>
                </c:pt>
                <c:pt idx="448">
                  <c:v>-3.9499999999999869</c:v>
                </c:pt>
                <c:pt idx="449">
                  <c:v>-3.9699999999999847</c:v>
                </c:pt>
                <c:pt idx="450">
                  <c:v>-3.9900000000000269</c:v>
                </c:pt>
                <c:pt idx="451">
                  <c:v>-4.0100000000000247</c:v>
                </c:pt>
                <c:pt idx="452">
                  <c:v>-4.0300000000000225</c:v>
                </c:pt>
                <c:pt idx="453">
                  <c:v>-4.0499999999999314</c:v>
                </c:pt>
                <c:pt idx="454">
                  <c:v>-4.070000000000018</c:v>
                </c:pt>
                <c:pt idx="455">
                  <c:v>-4.0900000000000158</c:v>
                </c:pt>
                <c:pt idx="456">
                  <c:v>-4.1100000000000136</c:v>
                </c:pt>
                <c:pt idx="457">
                  <c:v>-4.129999999999967</c:v>
                </c:pt>
                <c:pt idx="458">
                  <c:v>-4.1500000000000092</c:v>
                </c:pt>
                <c:pt idx="459">
                  <c:v>-4.170000000000007</c:v>
                </c:pt>
                <c:pt idx="460">
                  <c:v>-4.1900000000000048</c:v>
                </c:pt>
                <c:pt idx="461">
                  <c:v>-4.2099999999999582</c:v>
                </c:pt>
                <c:pt idx="462">
                  <c:v>-4.2300000000000226</c:v>
                </c:pt>
                <c:pt idx="463">
                  <c:v>-4.2500000000000204</c:v>
                </c:pt>
                <c:pt idx="464">
                  <c:v>-4.269999999999996</c:v>
                </c:pt>
                <c:pt idx="465">
                  <c:v>-4.2899999999999938</c:v>
                </c:pt>
                <c:pt idx="466">
                  <c:v>-4.3099999999999694</c:v>
                </c:pt>
                <c:pt idx="467">
                  <c:v>-4.3300000000000116</c:v>
                </c:pt>
                <c:pt idx="468">
                  <c:v>-4.3500000000000094</c:v>
                </c:pt>
                <c:pt idx="469">
                  <c:v>-4.369999999999985</c:v>
                </c:pt>
                <c:pt idx="470">
                  <c:v>-4.3900000000000272</c:v>
                </c:pt>
                <c:pt idx="471">
                  <c:v>-4.4100000000000028</c:v>
                </c:pt>
                <c:pt idx="472">
                  <c:v>-4.4299999999999784</c:v>
                </c:pt>
                <c:pt idx="473">
                  <c:v>-4.4499999999999984</c:v>
                </c:pt>
                <c:pt idx="474">
                  <c:v>-4.4699999999999962</c:v>
                </c:pt>
                <c:pt idx="475">
                  <c:v>-4.4900000000000162</c:v>
                </c:pt>
                <c:pt idx="476">
                  <c:v>-4.510000000000014</c:v>
                </c:pt>
                <c:pt idx="477">
                  <c:v>-4.5299999999999896</c:v>
                </c:pt>
                <c:pt idx="478">
                  <c:v>-4.5499999999999874</c:v>
                </c:pt>
                <c:pt idx="479">
                  <c:v>-4.5700000000000074</c:v>
                </c:pt>
                <c:pt idx="480">
                  <c:v>-4.5900000000000052</c:v>
                </c:pt>
                <c:pt idx="481">
                  <c:v>-4.610000000000003</c:v>
                </c:pt>
                <c:pt idx="482">
                  <c:v>-4.6299999999999901</c:v>
                </c:pt>
                <c:pt idx="483">
                  <c:v>-4.6499999999999986</c:v>
                </c:pt>
                <c:pt idx="484">
                  <c:v>-4.670000000000007</c:v>
                </c:pt>
                <c:pt idx="485">
                  <c:v>-4.6900000000000048</c:v>
                </c:pt>
                <c:pt idx="486">
                  <c:v>-4.7099999999999813</c:v>
                </c:pt>
                <c:pt idx="487">
                  <c:v>-4.730000000000012</c:v>
                </c:pt>
                <c:pt idx="488">
                  <c:v>-4.7499999999999982</c:v>
                </c:pt>
                <c:pt idx="489">
                  <c:v>-4.7700000000000076</c:v>
                </c:pt>
                <c:pt idx="490">
                  <c:v>-4.7899999999999885</c:v>
                </c:pt>
                <c:pt idx="491">
                  <c:v>-4.8100000000000032</c:v>
                </c:pt>
                <c:pt idx="492">
                  <c:v>-4.830000000000001</c:v>
                </c:pt>
                <c:pt idx="493">
                  <c:v>-4.8499999999999988</c:v>
                </c:pt>
                <c:pt idx="494">
                  <c:v>-4.8700000000000019</c:v>
                </c:pt>
                <c:pt idx="495">
                  <c:v>-4.889999999999997</c:v>
                </c:pt>
                <c:pt idx="496">
                  <c:v>-4.9100000000000037</c:v>
                </c:pt>
                <c:pt idx="497">
                  <c:v>-4.9300000000000015</c:v>
                </c:pt>
                <c:pt idx="498">
                  <c:v>-4.9499999999999975</c:v>
                </c:pt>
                <c:pt idx="499">
                  <c:v>-4.9700000000000006</c:v>
                </c:pt>
                <c:pt idx="500">
                  <c:v>-4.99</c:v>
                </c:pt>
              </c:numCache>
            </c:numRef>
          </c:val>
          <c:smooth val="0"/>
          <c:extLst>
            <c:ext xmlns:c16="http://schemas.microsoft.com/office/drawing/2014/chart" uri="{C3380CC4-5D6E-409C-BE32-E72D297353CC}">
              <c16:uniqueId val="{00000001-7DE7-4D02-A04A-5BAF9EF05F6D}"/>
            </c:ext>
          </c:extLst>
        </c:ser>
        <c:ser>
          <c:idx val="3"/>
          <c:order val="3"/>
          <c:tx>
            <c:strRef>
              <c:f>Sheet8!$D$1</c:f>
              <c:strCache>
                <c:ptCount val="1"/>
                <c:pt idx="0">
                  <c:v>MC</c:v>
                </c:pt>
              </c:strCache>
            </c:strRef>
          </c:tx>
          <c:spPr>
            <a:ln w="28575" cap="rnd">
              <a:solidFill>
                <a:schemeClr val="accent4"/>
              </a:solidFill>
              <a:round/>
            </a:ln>
            <a:effectLst/>
          </c:spPr>
          <c:marker>
            <c:symbol val="none"/>
          </c:marker>
          <c:cat>
            <c:numRef>
              <c:f>Sheet8!$B$2:$B$503</c:f>
              <c:numCache>
                <c:formatCode>General</c:formatCode>
                <c:ptCount val="502"/>
                <c:pt idx="0">
                  <c:v>0</c:v>
                </c:pt>
                <c:pt idx="1">
                  <c:v>0.01</c:v>
                </c:pt>
                <c:pt idx="2">
                  <c:v>0.02</c:v>
                </c:pt>
                <c:pt idx="3">
                  <c:v>0.03</c:v>
                </c:pt>
                <c:pt idx="4">
                  <c:v>0.04</c:v>
                </c:pt>
                <c:pt idx="5">
                  <c:v>0.05</c:v>
                </c:pt>
                <c:pt idx="6">
                  <c:v>0.06</c:v>
                </c:pt>
                <c:pt idx="7">
                  <c:v>7.0000000000000007E-2</c:v>
                </c:pt>
                <c:pt idx="8">
                  <c:v>0.08</c:v>
                </c:pt>
                <c:pt idx="9">
                  <c:v>0.09</c:v>
                </c:pt>
                <c:pt idx="10">
                  <c:v>0.1</c:v>
                </c:pt>
                <c:pt idx="11">
                  <c:v>0.11</c:v>
                </c:pt>
                <c:pt idx="12">
                  <c:v>0.12</c:v>
                </c:pt>
                <c:pt idx="13">
                  <c:v>0.13</c:v>
                </c:pt>
                <c:pt idx="14">
                  <c:v>0.14000000000000001</c:v>
                </c:pt>
                <c:pt idx="15">
                  <c:v>0.15</c:v>
                </c:pt>
                <c:pt idx="16">
                  <c:v>0.16</c:v>
                </c:pt>
                <c:pt idx="17">
                  <c:v>0.17</c:v>
                </c:pt>
                <c:pt idx="18">
                  <c:v>0.18</c:v>
                </c:pt>
                <c:pt idx="19">
                  <c:v>0.19</c:v>
                </c:pt>
                <c:pt idx="20">
                  <c:v>0.2</c:v>
                </c:pt>
                <c:pt idx="21">
                  <c:v>0.21</c:v>
                </c:pt>
                <c:pt idx="22">
                  <c:v>0.22</c:v>
                </c:pt>
                <c:pt idx="23">
                  <c:v>0.23</c:v>
                </c:pt>
                <c:pt idx="24">
                  <c:v>0.24</c:v>
                </c:pt>
                <c:pt idx="25">
                  <c:v>0.25</c:v>
                </c:pt>
                <c:pt idx="26">
                  <c:v>0.26</c:v>
                </c:pt>
                <c:pt idx="27">
                  <c:v>0.27</c:v>
                </c:pt>
                <c:pt idx="28">
                  <c:v>0.28000000000000003</c:v>
                </c:pt>
                <c:pt idx="29">
                  <c:v>0.28999999999999998</c:v>
                </c:pt>
                <c:pt idx="30">
                  <c:v>0.3</c:v>
                </c:pt>
                <c:pt idx="31">
                  <c:v>0.31</c:v>
                </c:pt>
                <c:pt idx="32">
                  <c:v>0.32</c:v>
                </c:pt>
                <c:pt idx="33">
                  <c:v>0.33</c:v>
                </c:pt>
                <c:pt idx="34">
                  <c:v>0.34</c:v>
                </c:pt>
                <c:pt idx="35">
                  <c:v>0.35</c:v>
                </c:pt>
                <c:pt idx="36">
                  <c:v>0.36</c:v>
                </c:pt>
                <c:pt idx="37">
                  <c:v>0.37</c:v>
                </c:pt>
                <c:pt idx="38">
                  <c:v>0.38</c:v>
                </c:pt>
                <c:pt idx="39">
                  <c:v>0.39</c:v>
                </c:pt>
                <c:pt idx="40">
                  <c:v>0.4</c:v>
                </c:pt>
                <c:pt idx="41">
                  <c:v>0.41</c:v>
                </c:pt>
                <c:pt idx="42">
                  <c:v>0.42</c:v>
                </c:pt>
                <c:pt idx="43">
                  <c:v>0.43</c:v>
                </c:pt>
                <c:pt idx="44">
                  <c:v>0.44</c:v>
                </c:pt>
                <c:pt idx="45">
                  <c:v>0.45</c:v>
                </c:pt>
                <c:pt idx="46">
                  <c:v>0.46</c:v>
                </c:pt>
                <c:pt idx="47">
                  <c:v>0.47</c:v>
                </c:pt>
                <c:pt idx="48">
                  <c:v>0.48</c:v>
                </c:pt>
                <c:pt idx="49">
                  <c:v>0.49</c:v>
                </c:pt>
                <c:pt idx="50">
                  <c:v>0.5</c:v>
                </c:pt>
                <c:pt idx="51">
                  <c:v>0.51</c:v>
                </c:pt>
                <c:pt idx="52">
                  <c:v>0.52</c:v>
                </c:pt>
                <c:pt idx="53">
                  <c:v>0.53</c:v>
                </c:pt>
                <c:pt idx="54">
                  <c:v>0.54</c:v>
                </c:pt>
                <c:pt idx="55">
                  <c:v>0.55000000000000004</c:v>
                </c:pt>
                <c:pt idx="56">
                  <c:v>0.56000000000000005</c:v>
                </c:pt>
                <c:pt idx="57">
                  <c:v>0.56999999999999995</c:v>
                </c:pt>
                <c:pt idx="58">
                  <c:v>0.57999999999999996</c:v>
                </c:pt>
                <c:pt idx="59">
                  <c:v>0.59</c:v>
                </c:pt>
                <c:pt idx="60">
                  <c:v>0.6</c:v>
                </c:pt>
                <c:pt idx="61">
                  <c:v>0.61</c:v>
                </c:pt>
                <c:pt idx="62">
                  <c:v>0.62</c:v>
                </c:pt>
                <c:pt idx="63">
                  <c:v>0.63</c:v>
                </c:pt>
                <c:pt idx="64">
                  <c:v>0.64</c:v>
                </c:pt>
                <c:pt idx="65">
                  <c:v>0.65</c:v>
                </c:pt>
                <c:pt idx="66">
                  <c:v>0.66</c:v>
                </c:pt>
                <c:pt idx="67">
                  <c:v>0.67</c:v>
                </c:pt>
                <c:pt idx="68">
                  <c:v>0.68</c:v>
                </c:pt>
                <c:pt idx="69">
                  <c:v>0.69</c:v>
                </c:pt>
                <c:pt idx="70">
                  <c:v>0.7</c:v>
                </c:pt>
                <c:pt idx="71">
                  <c:v>0.71</c:v>
                </c:pt>
                <c:pt idx="72">
                  <c:v>0.72</c:v>
                </c:pt>
                <c:pt idx="73">
                  <c:v>0.73</c:v>
                </c:pt>
                <c:pt idx="74">
                  <c:v>0.74</c:v>
                </c:pt>
                <c:pt idx="75">
                  <c:v>0.75</c:v>
                </c:pt>
                <c:pt idx="76">
                  <c:v>0.76</c:v>
                </c:pt>
                <c:pt idx="77">
                  <c:v>0.77</c:v>
                </c:pt>
                <c:pt idx="78">
                  <c:v>0.78</c:v>
                </c:pt>
                <c:pt idx="79">
                  <c:v>0.79</c:v>
                </c:pt>
                <c:pt idx="80">
                  <c:v>0.8</c:v>
                </c:pt>
                <c:pt idx="81">
                  <c:v>0.81</c:v>
                </c:pt>
                <c:pt idx="82">
                  <c:v>0.82</c:v>
                </c:pt>
                <c:pt idx="83">
                  <c:v>0.83</c:v>
                </c:pt>
                <c:pt idx="84">
                  <c:v>0.84</c:v>
                </c:pt>
                <c:pt idx="85">
                  <c:v>0.85</c:v>
                </c:pt>
                <c:pt idx="86">
                  <c:v>0.86</c:v>
                </c:pt>
                <c:pt idx="87">
                  <c:v>0.87</c:v>
                </c:pt>
                <c:pt idx="88">
                  <c:v>0.88</c:v>
                </c:pt>
                <c:pt idx="89">
                  <c:v>0.89</c:v>
                </c:pt>
                <c:pt idx="90">
                  <c:v>0.9</c:v>
                </c:pt>
                <c:pt idx="91">
                  <c:v>0.91</c:v>
                </c:pt>
                <c:pt idx="92">
                  <c:v>0.92</c:v>
                </c:pt>
                <c:pt idx="93">
                  <c:v>0.93</c:v>
                </c:pt>
                <c:pt idx="94">
                  <c:v>0.94</c:v>
                </c:pt>
                <c:pt idx="95">
                  <c:v>0.95</c:v>
                </c:pt>
                <c:pt idx="96">
                  <c:v>0.96</c:v>
                </c:pt>
                <c:pt idx="97">
                  <c:v>0.97</c:v>
                </c:pt>
                <c:pt idx="98">
                  <c:v>0.98</c:v>
                </c:pt>
                <c:pt idx="99">
                  <c:v>0.99</c:v>
                </c:pt>
                <c:pt idx="100">
                  <c:v>1</c:v>
                </c:pt>
                <c:pt idx="101">
                  <c:v>1.01</c:v>
                </c:pt>
                <c:pt idx="102">
                  <c:v>1.02</c:v>
                </c:pt>
                <c:pt idx="103">
                  <c:v>1.03</c:v>
                </c:pt>
                <c:pt idx="104">
                  <c:v>1.04</c:v>
                </c:pt>
                <c:pt idx="105">
                  <c:v>1.05</c:v>
                </c:pt>
                <c:pt idx="106">
                  <c:v>1.06</c:v>
                </c:pt>
                <c:pt idx="107">
                  <c:v>1.07</c:v>
                </c:pt>
                <c:pt idx="108">
                  <c:v>1.08</c:v>
                </c:pt>
                <c:pt idx="109">
                  <c:v>1.0900000000000001</c:v>
                </c:pt>
                <c:pt idx="110">
                  <c:v>1.1000000000000001</c:v>
                </c:pt>
                <c:pt idx="111">
                  <c:v>1.1100000000000001</c:v>
                </c:pt>
                <c:pt idx="112">
                  <c:v>1.1200000000000001</c:v>
                </c:pt>
                <c:pt idx="113">
                  <c:v>1.1299999999999999</c:v>
                </c:pt>
                <c:pt idx="114">
                  <c:v>1.1399999999999999</c:v>
                </c:pt>
                <c:pt idx="115">
                  <c:v>1.1499999999999999</c:v>
                </c:pt>
                <c:pt idx="116">
                  <c:v>1.1599999999999999</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c:v>
                </c:pt>
                <c:pt idx="162">
                  <c:v>1.62</c:v>
                </c:pt>
                <c:pt idx="163">
                  <c:v>1.63</c:v>
                </c:pt>
                <c:pt idx="164">
                  <c:v>1.64</c:v>
                </c:pt>
                <c:pt idx="165">
                  <c:v>1.65</c:v>
                </c:pt>
                <c:pt idx="166">
                  <c:v>1.66</c:v>
                </c:pt>
                <c:pt idx="167">
                  <c:v>1.67</c:v>
                </c:pt>
                <c:pt idx="168">
                  <c:v>1.68</c:v>
                </c:pt>
                <c:pt idx="169">
                  <c:v>1.69</c:v>
                </c:pt>
                <c:pt idx="170">
                  <c:v>1.7</c:v>
                </c:pt>
                <c:pt idx="171">
                  <c:v>1.71</c:v>
                </c:pt>
                <c:pt idx="172">
                  <c:v>1.72</c:v>
                </c:pt>
                <c:pt idx="173">
                  <c:v>1.73</c:v>
                </c:pt>
                <c:pt idx="174">
                  <c:v>1.74</c:v>
                </c:pt>
                <c:pt idx="175">
                  <c:v>1.75</c:v>
                </c:pt>
                <c:pt idx="176">
                  <c:v>1.76</c:v>
                </c:pt>
                <c:pt idx="177">
                  <c:v>1.77</c:v>
                </c:pt>
                <c:pt idx="178">
                  <c:v>1.78</c:v>
                </c:pt>
                <c:pt idx="179">
                  <c:v>1.79</c:v>
                </c:pt>
                <c:pt idx="180">
                  <c:v>1.8</c:v>
                </c:pt>
                <c:pt idx="181">
                  <c:v>1.81</c:v>
                </c:pt>
                <c:pt idx="182">
                  <c:v>1.82</c:v>
                </c:pt>
                <c:pt idx="183">
                  <c:v>1.83</c:v>
                </c:pt>
                <c:pt idx="184">
                  <c:v>1.84</c:v>
                </c:pt>
                <c:pt idx="185">
                  <c:v>1.85</c:v>
                </c:pt>
                <c:pt idx="186">
                  <c:v>1.86</c:v>
                </c:pt>
                <c:pt idx="187">
                  <c:v>1.87</c:v>
                </c:pt>
                <c:pt idx="188">
                  <c:v>1.88</c:v>
                </c:pt>
                <c:pt idx="189">
                  <c:v>1.89</c:v>
                </c:pt>
                <c:pt idx="190">
                  <c:v>1.9</c:v>
                </c:pt>
                <c:pt idx="191">
                  <c:v>1.91</c:v>
                </c:pt>
                <c:pt idx="192">
                  <c:v>1.92</c:v>
                </c:pt>
                <c:pt idx="193">
                  <c:v>1.93</c:v>
                </c:pt>
                <c:pt idx="194">
                  <c:v>1.94</c:v>
                </c:pt>
                <c:pt idx="195">
                  <c:v>1.95</c:v>
                </c:pt>
                <c:pt idx="196">
                  <c:v>1.96</c:v>
                </c:pt>
                <c:pt idx="197">
                  <c:v>1.97</c:v>
                </c:pt>
                <c:pt idx="198">
                  <c:v>1.98</c:v>
                </c:pt>
                <c:pt idx="199">
                  <c:v>1.99</c:v>
                </c:pt>
                <c:pt idx="200">
                  <c:v>2</c:v>
                </c:pt>
                <c:pt idx="201">
                  <c:v>2.0099999999999998</c:v>
                </c:pt>
                <c:pt idx="202">
                  <c:v>2.02</c:v>
                </c:pt>
                <c:pt idx="203">
                  <c:v>2.0299999999999998</c:v>
                </c:pt>
                <c:pt idx="204">
                  <c:v>2.04</c:v>
                </c:pt>
                <c:pt idx="205">
                  <c:v>2.0499999999999998</c:v>
                </c:pt>
                <c:pt idx="206">
                  <c:v>2.06</c:v>
                </c:pt>
                <c:pt idx="207">
                  <c:v>2.0699999999999998</c:v>
                </c:pt>
                <c:pt idx="208">
                  <c:v>2.08</c:v>
                </c:pt>
                <c:pt idx="209">
                  <c:v>2.09</c:v>
                </c:pt>
                <c:pt idx="210">
                  <c:v>2.1</c:v>
                </c:pt>
                <c:pt idx="211">
                  <c:v>2.11</c:v>
                </c:pt>
                <c:pt idx="212">
                  <c:v>2.12</c:v>
                </c:pt>
                <c:pt idx="213">
                  <c:v>2.13</c:v>
                </c:pt>
                <c:pt idx="214">
                  <c:v>2.14</c:v>
                </c:pt>
                <c:pt idx="215">
                  <c:v>2.15</c:v>
                </c:pt>
                <c:pt idx="216">
                  <c:v>2.16</c:v>
                </c:pt>
                <c:pt idx="217">
                  <c:v>2.17</c:v>
                </c:pt>
                <c:pt idx="218">
                  <c:v>2.1800000000000002</c:v>
                </c:pt>
                <c:pt idx="219">
                  <c:v>2.19</c:v>
                </c:pt>
                <c:pt idx="220">
                  <c:v>2.2000000000000002</c:v>
                </c:pt>
                <c:pt idx="221">
                  <c:v>2.21</c:v>
                </c:pt>
                <c:pt idx="222">
                  <c:v>2.2200000000000002</c:v>
                </c:pt>
                <c:pt idx="223">
                  <c:v>2.23</c:v>
                </c:pt>
                <c:pt idx="224">
                  <c:v>2.2400000000000002</c:v>
                </c:pt>
                <c:pt idx="225">
                  <c:v>2.25</c:v>
                </c:pt>
                <c:pt idx="226">
                  <c:v>2.2599999999999998</c:v>
                </c:pt>
                <c:pt idx="227">
                  <c:v>2.27</c:v>
                </c:pt>
                <c:pt idx="228">
                  <c:v>2.2799999999999998</c:v>
                </c:pt>
                <c:pt idx="229">
                  <c:v>2.29</c:v>
                </c:pt>
                <c:pt idx="230">
                  <c:v>2.2999999999999998</c:v>
                </c:pt>
                <c:pt idx="231">
                  <c:v>2.31</c:v>
                </c:pt>
                <c:pt idx="232">
                  <c:v>2.3199999999999998</c:v>
                </c:pt>
                <c:pt idx="233">
                  <c:v>2.33</c:v>
                </c:pt>
                <c:pt idx="234">
                  <c:v>2.34</c:v>
                </c:pt>
                <c:pt idx="235">
                  <c:v>2.35</c:v>
                </c:pt>
                <c:pt idx="236">
                  <c:v>2.36</c:v>
                </c:pt>
                <c:pt idx="237">
                  <c:v>2.37</c:v>
                </c:pt>
                <c:pt idx="238">
                  <c:v>2.38</c:v>
                </c:pt>
                <c:pt idx="239">
                  <c:v>2.39</c:v>
                </c:pt>
                <c:pt idx="240">
                  <c:v>2.4</c:v>
                </c:pt>
                <c:pt idx="241">
                  <c:v>2.41</c:v>
                </c:pt>
                <c:pt idx="242">
                  <c:v>2.42</c:v>
                </c:pt>
                <c:pt idx="243">
                  <c:v>2.4300000000000002</c:v>
                </c:pt>
                <c:pt idx="244">
                  <c:v>2.44</c:v>
                </c:pt>
                <c:pt idx="245">
                  <c:v>2.4500000000000002</c:v>
                </c:pt>
                <c:pt idx="246">
                  <c:v>2.46</c:v>
                </c:pt>
                <c:pt idx="247">
                  <c:v>2.4700000000000002</c:v>
                </c:pt>
                <c:pt idx="248">
                  <c:v>2.48</c:v>
                </c:pt>
                <c:pt idx="249">
                  <c:v>2.4900000000000002</c:v>
                </c:pt>
                <c:pt idx="250">
                  <c:v>2.5</c:v>
                </c:pt>
                <c:pt idx="251">
                  <c:v>2.5099999999999998</c:v>
                </c:pt>
                <c:pt idx="252">
                  <c:v>2.52</c:v>
                </c:pt>
                <c:pt idx="253">
                  <c:v>2.5299999999999998</c:v>
                </c:pt>
                <c:pt idx="254">
                  <c:v>2.54</c:v>
                </c:pt>
                <c:pt idx="255">
                  <c:v>2.5499999999999998</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c:v>
                </c:pt>
                <c:pt idx="323">
                  <c:v>3.23</c:v>
                </c:pt>
                <c:pt idx="324">
                  <c:v>3.24</c:v>
                </c:pt>
                <c:pt idx="325">
                  <c:v>3.25</c:v>
                </c:pt>
                <c:pt idx="326">
                  <c:v>3.26</c:v>
                </c:pt>
                <c:pt idx="327">
                  <c:v>3.27</c:v>
                </c:pt>
                <c:pt idx="328">
                  <c:v>3.28</c:v>
                </c:pt>
                <c:pt idx="329">
                  <c:v>3.29</c:v>
                </c:pt>
                <c:pt idx="330">
                  <c:v>3.3</c:v>
                </c:pt>
                <c:pt idx="331">
                  <c:v>3.31</c:v>
                </c:pt>
                <c:pt idx="332">
                  <c:v>3.32</c:v>
                </c:pt>
                <c:pt idx="333">
                  <c:v>3.33</c:v>
                </c:pt>
                <c:pt idx="334">
                  <c:v>3.34</c:v>
                </c:pt>
                <c:pt idx="335">
                  <c:v>3.35</c:v>
                </c:pt>
                <c:pt idx="336">
                  <c:v>3.36</c:v>
                </c:pt>
                <c:pt idx="337">
                  <c:v>3.37</c:v>
                </c:pt>
                <c:pt idx="338">
                  <c:v>3.38</c:v>
                </c:pt>
                <c:pt idx="339">
                  <c:v>3.39</c:v>
                </c:pt>
                <c:pt idx="340">
                  <c:v>3.4</c:v>
                </c:pt>
                <c:pt idx="341">
                  <c:v>3.41</c:v>
                </c:pt>
                <c:pt idx="342">
                  <c:v>3.42</c:v>
                </c:pt>
                <c:pt idx="343">
                  <c:v>3.43</c:v>
                </c:pt>
                <c:pt idx="344">
                  <c:v>3.44</c:v>
                </c:pt>
                <c:pt idx="345">
                  <c:v>3.45</c:v>
                </c:pt>
                <c:pt idx="346">
                  <c:v>3.46</c:v>
                </c:pt>
                <c:pt idx="347">
                  <c:v>3.47</c:v>
                </c:pt>
                <c:pt idx="348">
                  <c:v>3.48</c:v>
                </c:pt>
                <c:pt idx="349">
                  <c:v>3.49</c:v>
                </c:pt>
                <c:pt idx="350">
                  <c:v>3.5</c:v>
                </c:pt>
                <c:pt idx="351">
                  <c:v>3.51</c:v>
                </c:pt>
                <c:pt idx="352">
                  <c:v>3.52</c:v>
                </c:pt>
                <c:pt idx="353">
                  <c:v>3.53</c:v>
                </c:pt>
                <c:pt idx="354">
                  <c:v>3.54</c:v>
                </c:pt>
                <c:pt idx="355">
                  <c:v>3.55</c:v>
                </c:pt>
                <c:pt idx="356">
                  <c:v>3.56</c:v>
                </c:pt>
                <c:pt idx="357">
                  <c:v>3.57</c:v>
                </c:pt>
                <c:pt idx="358">
                  <c:v>3.58</c:v>
                </c:pt>
                <c:pt idx="359">
                  <c:v>3.59</c:v>
                </c:pt>
                <c:pt idx="360">
                  <c:v>3.6</c:v>
                </c:pt>
                <c:pt idx="361">
                  <c:v>3.61</c:v>
                </c:pt>
                <c:pt idx="362">
                  <c:v>3.62</c:v>
                </c:pt>
                <c:pt idx="363">
                  <c:v>3.63</c:v>
                </c:pt>
                <c:pt idx="364">
                  <c:v>3.64</c:v>
                </c:pt>
                <c:pt idx="365">
                  <c:v>3.65</c:v>
                </c:pt>
                <c:pt idx="366">
                  <c:v>3.66</c:v>
                </c:pt>
                <c:pt idx="367">
                  <c:v>3.67</c:v>
                </c:pt>
                <c:pt idx="368">
                  <c:v>3.68</c:v>
                </c:pt>
                <c:pt idx="369">
                  <c:v>3.69</c:v>
                </c:pt>
                <c:pt idx="370">
                  <c:v>3.7</c:v>
                </c:pt>
                <c:pt idx="371">
                  <c:v>3.71</c:v>
                </c:pt>
                <c:pt idx="372">
                  <c:v>3.72</c:v>
                </c:pt>
                <c:pt idx="373">
                  <c:v>3.73</c:v>
                </c:pt>
                <c:pt idx="374">
                  <c:v>3.74</c:v>
                </c:pt>
                <c:pt idx="375">
                  <c:v>3.75</c:v>
                </c:pt>
                <c:pt idx="376">
                  <c:v>3.76</c:v>
                </c:pt>
                <c:pt idx="377">
                  <c:v>3.77</c:v>
                </c:pt>
                <c:pt idx="378">
                  <c:v>3.78</c:v>
                </c:pt>
                <c:pt idx="379">
                  <c:v>3.79</c:v>
                </c:pt>
                <c:pt idx="380">
                  <c:v>3.8</c:v>
                </c:pt>
                <c:pt idx="381">
                  <c:v>3.81</c:v>
                </c:pt>
                <c:pt idx="382">
                  <c:v>3.82</c:v>
                </c:pt>
                <c:pt idx="383">
                  <c:v>3.83</c:v>
                </c:pt>
                <c:pt idx="384">
                  <c:v>3.84</c:v>
                </c:pt>
                <c:pt idx="385">
                  <c:v>3.85</c:v>
                </c:pt>
                <c:pt idx="386">
                  <c:v>3.86</c:v>
                </c:pt>
                <c:pt idx="387">
                  <c:v>3.87</c:v>
                </c:pt>
                <c:pt idx="388">
                  <c:v>3.88</c:v>
                </c:pt>
                <c:pt idx="389">
                  <c:v>3.89</c:v>
                </c:pt>
                <c:pt idx="390">
                  <c:v>3.9</c:v>
                </c:pt>
                <c:pt idx="391">
                  <c:v>3.91</c:v>
                </c:pt>
                <c:pt idx="392">
                  <c:v>3.92</c:v>
                </c:pt>
                <c:pt idx="393">
                  <c:v>3.93</c:v>
                </c:pt>
                <c:pt idx="394">
                  <c:v>3.94</c:v>
                </c:pt>
                <c:pt idx="395">
                  <c:v>3.95</c:v>
                </c:pt>
                <c:pt idx="396">
                  <c:v>3.96</c:v>
                </c:pt>
                <c:pt idx="397">
                  <c:v>3.97</c:v>
                </c:pt>
                <c:pt idx="398">
                  <c:v>3.98</c:v>
                </c:pt>
                <c:pt idx="399">
                  <c:v>3.99</c:v>
                </c:pt>
                <c:pt idx="400">
                  <c:v>4</c:v>
                </c:pt>
                <c:pt idx="401">
                  <c:v>4.01</c:v>
                </c:pt>
                <c:pt idx="402">
                  <c:v>4.0199999999999996</c:v>
                </c:pt>
                <c:pt idx="403">
                  <c:v>4.03</c:v>
                </c:pt>
                <c:pt idx="404">
                  <c:v>4.04</c:v>
                </c:pt>
                <c:pt idx="405">
                  <c:v>4.05</c:v>
                </c:pt>
                <c:pt idx="406">
                  <c:v>4.0599999999999996</c:v>
                </c:pt>
                <c:pt idx="407">
                  <c:v>4.07</c:v>
                </c:pt>
                <c:pt idx="408">
                  <c:v>4.08</c:v>
                </c:pt>
                <c:pt idx="409">
                  <c:v>4.09</c:v>
                </c:pt>
                <c:pt idx="410">
                  <c:v>4.0999999999999996</c:v>
                </c:pt>
                <c:pt idx="411">
                  <c:v>4.1100000000000003</c:v>
                </c:pt>
                <c:pt idx="412">
                  <c:v>4.12</c:v>
                </c:pt>
                <c:pt idx="413">
                  <c:v>4.13</c:v>
                </c:pt>
                <c:pt idx="414">
                  <c:v>4.1399999999999997</c:v>
                </c:pt>
                <c:pt idx="415">
                  <c:v>4.1500000000000004</c:v>
                </c:pt>
                <c:pt idx="416">
                  <c:v>4.16</c:v>
                </c:pt>
                <c:pt idx="417">
                  <c:v>4.17</c:v>
                </c:pt>
                <c:pt idx="418">
                  <c:v>4.18</c:v>
                </c:pt>
                <c:pt idx="419">
                  <c:v>4.1900000000000004</c:v>
                </c:pt>
                <c:pt idx="420">
                  <c:v>4.2</c:v>
                </c:pt>
                <c:pt idx="421">
                  <c:v>4.21</c:v>
                </c:pt>
                <c:pt idx="422">
                  <c:v>4.22</c:v>
                </c:pt>
                <c:pt idx="423">
                  <c:v>4.2300000000000004</c:v>
                </c:pt>
                <c:pt idx="424">
                  <c:v>4.24</c:v>
                </c:pt>
                <c:pt idx="425">
                  <c:v>4.25</c:v>
                </c:pt>
                <c:pt idx="426">
                  <c:v>4.26</c:v>
                </c:pt>
                <c:pt idx="427">
                  <c:v>4.2699999999999996</c:v>
                </c:pt>
                <c:pt idx="428">
                  <c:v>4.28</c:v>
                </c:pt>
                <c:pt idx="429">
                  <c:v>4.29</c:v>
                </c:pt>
                <c:pt idx="430">
                  <c:v>4.3</c:v>
                </c:pt>
                <c:pt idx="431">
                  <c:v>4.3099999999999996</c:v>
                </c:pt>
                <c:pt idx="432">
                  <c:v>4.32</c:v>
                </c:pt>
                <c:pt idx="433">
                  <c:v>4.33</c:v>
                </c:pt>
                <c:pt idx="434">
                  <c:v>4.34</c:v>
                </c:pt>
                <c:pt idx="435">
                  <c:v>4.3499999999999996</c:v>
                </c:pt>
                <c:pt idx="436">
                  <c:v>4.3600000000000003</c:v>
                </c:pt>
                <c:pt idx="437">
                  <c:v>4.37</c:v>
                </c:pt>
                <c:pt idx="438">
                  <c:v>4.38</c:v>
                </c:pt>
                <c:pt idx="439">
                  <c:v>4.3899999999999997</c:v>
                </c:pt>
                <c:pt idx="440">
                  <c:v>4.4000000000000004</c:v>
                </c:pt>
                <c:pt idx="441">
                  <c:v>4.41</c:v>
                </c:pt>
                <c:pt idx="442">
                  <c:v>4.42</c:v>
                </c:pt>
                <c:pt idx="443">
                  <c:v>4.43</c:v>
                </c:pt>
                <c:pt idx="444">
                  <c:v>4.4400000000000004</c:v>
                </c:pt>
                <c:pt idx="445">
                  <c:v>4.45</c:v>
                </c:pt>
                <c:pt idx="446">
                  <c:v>4.46</c:v>
                </c:pt>
                <c:pt idx="447">
                  <c:v>4.47</c:v>
                </c:pt>
                <c:pt idx="448">
                  <c:v>4.4800000000000004</c:v>
                </c:pt>
                <c:pt idx="449">
                  <c:v>4.49</c:v>
                </c:pt>
                <c:pt idx="450">
                  <c:v>4.5</c:v>
                </c:pt>
                <c:pt idx="451">
                  <c:v>4.51</c:v>
                </c:pt>
                <c:pt idx="452">
                  <c:v>4.5199999999999996</c:v>
                </c:pt>
                <c:pt idx="453">
                  <c:v>4.53</c:v>
                </c:pt>
                <c:pt idx="454">
                  <c:v>4.54</c:v>
                </c:pt>
                <c:pt idx="455">
                  <c:v>4.55</c:v>
                </c:pt>
                <c:pt idx="456">
                  <c:v>4.5599999999999996</c:v>
                </c:pt>
                <c:pt idx="457">
                  <c:v>4.57</c:v>
                </c:pt>
                <c:pt idx="458">
                  <c:v>4.58</c:v>
                </c:pt>
                <c:pt idx="459">
                  <c:v>4.59</c:v>
                </c:pt>
                <c:pt idx="460">
                  <c:v>4.5999999999999996</c:v>
                </c:pt>
                <c:pt idx="461">
                  <c:v>4.6100000000000003</c:v>
                </c:pt>
                <c:pt idx="462">
                  <c:v>4.62</c:v>
                </c:pt>
                <c:pt idx="463">
                  <c:v>4.63</c:v>
                </c:pt>
                <c:pt idx="464">
                  <c:v>4.6399999999999997</c:v>
                </c:pt>
                <c:pt idx="465">
                  <c:v>4.6500000000000004</c:v>
                </c:pt>
                <c:pt idx="466">
                  <c:v>4.66</c:v>
                </c:pt>
                <c:pt idx="467">
                  <c:v>4.67</c:v>
                </c:pt>
                <c:pt idx="468">
                  <c:v>4.68</c:v>
                </c:pt>
                <c:pt idx="469">
                  <c:v>4.6900000000000004</c:v>
                </c:pt>
                <c:pt idx="470">
                  <c:v>4.7</c:v>
                </c:pt>
                <c:pt idx="471">
                  <c:v>4.71</c:v>
                </c:pt>
                <c:pt idx="472">
                  <c:v>4.72</c:v>
                </c:pt>
                <c:pt idx="473">
                  <c:v>4.7300000000000004</c:v>
                </c:pt>
                <c:pt idx="474">
                  <c:v>4.74</c:v>
                </c:pt>
                <c:pt idx="475">
                  <c:v>4.75</c:v>
                </c:pt>
                <c:pt idx="476">
                  <c:v>4.76</c:v>
                </c:pt>
                <c:pt idx="477">
                  <c:v>4.7699999999999996</c:v>
                </c:pt>
                <c:pt idx="478">
                  <c:v>4.78</c:v>
                </c:pt>
                <c:pt idx="479">
                  <c:v>4.79</c:v>
                </c:pt>
                <c:pt idx="480">
                  <c:v>4.8</c:v>
                </c:pt>
                <c:pt idx="481">
                  <c:v>4.8099999999999996</c:v>
                </c:pt>
                <c:pt idx="482">
                  <c:v>4.82</c:v>
                </c:pt>
                <c:pt idx="483">
                  <c:v>4.83</c:v>
                </c:pt>
                <c:pt idx="484">
                  <c:v>4.84</c:v>
                </c:pt>
                <c:pt idx="485">
                  <c:v>4.8499999999999996</c:v>
                </c:pt>
                <c:pt idx="486">
                  <c:v>4.8600000000000003</c:v>
                </c:pt>
                <c:pt idx="487">
                  <c:v>4.87</c:v>
                </c:pt>
                <c:pt idx="488">
                  <c:v>4.88</c:v>
                </c:pt>
                <c:pt idx="489">
                  <c:v>4.8899999999999997</c:v>
                </c:pt>
                <c:pt idx="490">
                  <c:v>4.9000000000000004</c:v>
                </c:pt>
                <c:pt idx="491">
                  <c:v>4.91</c:v>
                </c:pt>
                <c:pt idx="492">
                  <c:v>4.92</c:v>
                </c:pt>
                <c:pt idx="493">
                  <c:v>4.93</c:v>
                </c:pt>
                <c:pt idx="494">
                  <c:v>4.9400000000000004</c:v>
                </c:pt>
                <c:pt idx="495">
                  <c:v>4.95</c:v>
                </c:pt>
                <c:pt idx="496">
                  <c:v>4.96</c:v>
                </c:pt>
                <c:pt idx="497">
                  <c:v>4.97</c:v>
                </c:pt>
                <c:pt idx="498">
                  <c:v>4.9800000000000004</c:v>
                </c:pt>
                <c:pt idx="499">
                  <c:v>4.99</c:v>
                </c:pt>
                <c:pt idx="500">
                  <c:v>5</c:v>
                </c:pt>
              </c:numCache>
            </c:numRef>
          </c:cat>
          <c:val>
            <c:numRef>
              <c:f>Sheet8!$D$2:$D$502</c:f>
              <c:numCache>
                <c:formatCode>General</c:formatCode>
                <c:ptCount val="501"/>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pt idx="20">
                  <c:v>1</c:v>
                </c:pt>
                <c:pt idx="21">
                  <c:v>1</c:v>
                </c:pt>
                <c:pt idx="22">
                  <c:v>1</c:v>
                </c:pt>
                <c:pt idx="23">
                  <c:v>1</c:v>
                </c:pt>
                <c:pt idx="24">
                  <c:v>1</c:v>
                </c:pt>
                <c:pt idx="25">
                  <c:v>1</c:v>
                </c:pt>
                <c:pt idx="26">
                  <c:v>1</c:v>
                </c:pt>
                <c:pt idx="27">
                  <c:v>1</c:v>
                </c:pt>
                <c:pt idx="28">
                  <c:v>1</c:v>
                </c:pt>
                <c:pt idx="29">
                  <c:v>1</c:v>
                </c:pt>
                <c:pt idx="30">
                  <c:v>1</c:v>
                </c:pt>
                <c:pt idx="31">
                  <c:v>1</c:v>
                </c:pt>
                <c:pt idx="32">
                  <c:v>1</c:v>
                </c:pt>
                <c:pt idx="33">
                  <c:v>1</c:v>
                </c:pt>
                <c:pt idx="34">
                  <c:v>1</c:v>
                </c:pt>
                <c:pt idx="35">
                  <c:v>1</c:v>
                </c:pt>
                <c:pt idx="36">
                  <c:v>1</c:v>
                </c:pt>
                <c:pt idx="37">
                  <c:v>1</c:v>
                </c:pt>
                <c:pt idx="38">
                  <c:v>1</c:v>
                </c:pt>
                <c:pt idx="39">
                  <c:v>1</c:v>
                </c:pt>
                <c:pt idx="40">
                  <c:v>1</c:v>
                </c:pt>
                <c:pt idx="41">
                  <c:v>1</c:v>
                </c:pt>
                <c:pt idx="42">
                  <c:v>1</c:v>
                </c:pt>
                <c:pt idx="43">
                  <c:v>1</c:v>
                </c:pt>
                <c:pt idx="44">
                  <c:v>1</c:v>
                </c:pt>
                <c:pt idx="45">
                  <c:v>1</c:v>
                </c:pt>
                <c:pt idx="46">
                  <c:v>1</c:v>
                </c:pt>
                <c:pt idx="47">
                  <c:v>1</c:v>
                </c:pt>
                <c:pt idx="48">
                  <c:v>1</c:v>
                </c:pt>
                <c:pt idx="49">
                  <c:v>1</c:v>
                </c:pt>
                <c:pt idx="50">
                  <c:v>1</c:v>
                </c:pt>
                <c:pt idx="51">
                  <c:v>1</c:v>
                </c:pt>
                <c:pt idx="52">
                  <c:v>1</c:v>
                </c:pt>
                <c:pt idx="53">
                  <c:v>1</c:v>
                </c:pt>
                <c:pt idx="54">
                  <c:v>1</c:v>
                </c:pt>
                <c:pt idx="55">
                  <c:v>1</c:v>
                </c:pt>
                <c:pt idx="56">
                  <c:v>1</c:v>
                </c:pt>
                <c:pt idx="57">
                  <c:v>1</c:v>
                </c:pt>
                <c:pt idx="58">
                  <c:v>1</c:v>
                </c:pt>
                <c:pt idx="59">
                  <c:v>1</c:v>
                </c:pt>
                <c:pt idx="60">
                  <c:v>1</c:v>
                </c:pt>
                <c:pt idx="61">
                  <c:v>1</c:v>
                </c:pt>
                <c:pt idx="62">
                  <c:v>1</c:v>
                </c:pt>
                <c:pt idx="63">
                  <c:v>1</c:v>
                </c:pt>
                <c:pt idx="64">
                  <c:v>1</c:v>
                </c:pt>
                <c:pt idx="65">
                  <c:v>1</c:v>
                </c:pt>
                <c:pt idx="66">
                  <c:v>1</c:v>
                </c:pt>
                <c:pt idx="67">
                  <c:v>1</c:v>
                </c:pt>
                <c:pt idx="68">
                  <c:v>1</c:v>
                </c:pt>
                <c:pt idx="69">
                  <c:v>1</c:v>
                </c:pt>
                <c:pt idx="70">
                  <c:v>1</c:v>
                </c:pt>
                <c:pt idx="71">
                  <c:v>1</c:v>
                </c:pt>
                <c:pt idx="72">
                  <c:v>1</c:v>
                </c:pt>
                <c:pt idx="73">
                  <c:v>1</c:v>
                </c:pt>
                <c:pt idx="74">
                  <c:v>1</c:v>
                </c:pt>
                <c:pt idx="75">
                  <c:v>1</c:v>
                </c:pt>
                <c:pt idx="76">
                  <c:v>1</c:v>
                </c:pt>
                <c:pt idx="77">
                  <c:v>1</c:v>
                </c:pt>
                <c:pt idx="78">
                  <c:v>1</c:v>
                </c:pt>
                <c:pt idx="79">
                  <c:v>1</c:v>
                </c:pt>
                <c:pt idx="80">
                  <c:v>1</c:v>
                </c:pt>
                <c:pt idx="81">
                  <c:v>1</c:v>
                </c:pt>
                <c:pt idx="82">
                  <c:v>1</c:v>
                </c:pt>
                <c:pt idx="83">
                  <c:v>1</c:v>
                </c:pt>
                <c:pt idx="84">
                  <c:v>1</c:v>
                </c:pt>
                <c:pt idx="85">
                  <c:v>1</c:v>
                </c:pt>
                <c:pt idx="86">
                  <c:v>1</c:v>
                </c:pt>
                <c:pt idx="87">
                  <c:v>1</c:v>
                </c:pt>
                <c:pt idx="88">
                  <c:v>1</c:v>
                </c:pt>
                <c:pt idx="89">
                  <c:v>1</c:v>
                </c:pt>
                <c:pt idx="90">
                  <c:v>1</c:v>
                </c:pt>
                <c:pt idx="91">
                  <c:v>1</c:v>
                </c:pt>
                <c:pt idx="92">
                  <c:v>1</c:v>
                </c:pt>
                <c:pt idx="93">
                  <c:v>1</c:v>
                </c:pt>
                <c:pt idx="94">
                  <c:v>1</c:v>
                </c:pt>
                <c:pt idx="95">
                  <c:v>1</c:v>
                </c:pt>
                <c:pt idx="96">
                  <c:v>1</c:v>
                </c:pt>
                <c:pt idx="97">
                  <c:v>1</c:v>
                </c:pt>
                <c:pt idx="98">
                  <c:v>1</c:v>
                </c:pt>
                <c:pt idx="99">
                  <c:v>1</c:v>
                </c:pt>
                <c:pt idx="100">
                  <c:v>1</c:v>
                </c:pt>
                <c:pt idx="101">
                  <c:v>1</c:v>
                </c:pt>
                <c:pt idx="102">
                  <c:v>1</c:v>
                </c:pt>
                <c:pt idx="103">
                  <c:v>1</c:v>
                </c:pt>
                <c:pt idx="104">
                  <c:v>1</c:v>
                </c:pt>
                <c:pt idx="105">
                  <c:v>1</c:v>
                </c:pt>
                <c:pt idx="106">
                  <c:v>1</c:v>
                </c:pt>
                <c:pt idx="107">
                  <c:v>1</c:v>
                </c:pt>
                <c:pt idx="108">
                  <c:v>1</c:v>
                </c:pt>
                <c:pt idx="109">
                  <c:v>1</c:v>
                </c:pt>
                <c:pt idx="110">
                  <c:v>1</c:v>
                </c:pt>
                <c:pt idx="111">
                  <c:v>1</c:v>
                </c:pt>
                <c:pt idx="112">
                  <c:v>1</c:v>
                </c:pt>
                <c:pt idx="113">
                  <c:v>1</c:v>
                </c:pt>
                <c:pt idx="114">
                  <c:v>1</c:v>
                </c:pt>
                <c:pt idx="115">
                  <c:v>1</c:v>
                </c:pt>
                <c:pt idx="116">
                  <c:v>1</c:v>
                </c:pt>
                <c:pt idx="117">
                  <c:v>1</c:v>
                </c:pt>
                <c:pt idx="118">
                  <c:v>1</c:v>
                </c:pt>
                <c:pt idx="119">
                  <c:v>1</c:v>
                </c:pt>
                <c:pt idx="120">
                  <c:v>1</c:v>
                </c:pt>
                <c:pt idx="121">
                  <c:v>1</c:v>
                </c:pt>
                <c:pt idx="122">
                  <c:v>1</c:v>
                </c:pt>
                <c:pt idx="123">
                  <c:v>1</c:v>
                </c:pt>
                <c:pt idx="124">
                  <c:v>1</c:v>
                </c:pt>
                <c:pt idx="125">
                  <c:v>1</c:v>
                </c:pt>
                <c:pt idx="126">
                  <c:v>1</c:v>
                </c:pt>
                <c:pt idx="127">
                  <c:v>1</c:v>
                </c:pt>
                <c:pt idx="128">
                  <c:v>1</c:v>
                </c:pt>
                <c:pt idx="129">
                  <c:v>1</c:v>
                </c:pt>
                <c:pt idx="130">
                  <c:v>1</c:v>
                </c:pt>
                <c:pt idx="131">
                  <c:v>1</c:v>
                </c:pt>
                <c:pt idx="132">
                  <c:v>1</c:v>
                </c:pt>
                <c:pt idx="133">
                  <c:v>1</c:v>
                </c:pt>
                <c:pt idx="134">
                  <c:v>1</c:v>
                </c:pt>
                <c:pt idx="135">
                  <c:v>1</c:v>
                </c:pt>
                <c:pt idx="136">
                  <c:v>1</c:v>
                </c:pt>
                <c:pt idx="137">
                  <c:v>1</c:v>
                </c:pt>
                <c:pt idx="138">
                  <c:v>1</c:v>
                </c:pt>
                <c:pt idx="139">
                  <c:v>1</c:v>
                </c:pt>
                <c:pt idx="140">
                  <c:v>1</c:v>
                </c:pt>
                <c:pt idx="141">
                  <c:v>1</c:v>
                </c:pt>
                <c:pt idx="142">
                  <c:v>1</c:v>
                </c:pt>
                <c:pt idx="143">
                  <c:v>1</c:v>
                </c:pt>
                <c:pt idx="144">
                  <c:v>1</c:v>
                </c:pt>
                <c:pt idx="145">
                  <c:v>1</c:v>
                </c:pt>
                <c:pt idx="146">
                  <c:v>1</c:v>
                </c:pt>
                <c:pt idx="147">
                  <c:v>1</c:v>
                </c:pt>
                <c:pt idx="148">
                  <c:v>1</c:v>
                </c:pt>
                <c:pt idx="149">
                  <c:v>1</c:v>
                </c:pt>
                <c:pt idx="150">
                  <c:v>1</c:v>
                </c:pt>
                <c:pt idx="151">
                  <c:v>1</c:v>
                </c:pt>
                <c:pt idx="152">
                  <c:v>1</c:v>
                </c:pt>
                <c:pt idx="153">
                  <c:v>1</c:v>
                </c:pt>
                <c:pt idx="154">
                  <c:v>1</c:v>
                </c:pt>
                <c:pt idx="155">
                  <c:v>1</c:v>
                </c:pt>
                <c:pt idx="156">
                  <c:v>1</c:v>
                </c:pt>
                <c:pt idx="157">
                  <c:v>1</c:v>
                </c:pt>
                <c:pt idx="158">
                  <c:v>1</c:v>
                </c:pt>
                <c:pt idx="159">
                  <c:v>1</c:v>
                </c:pt>
                <c:pt idx="160">
                  <c:v>1</c:v>
                </c:pt>
                <c:pt idx="161">
                  <c:v>1</c:v>
                </c:pt>
                <c:pt idx="162">
                  <c:v>1</c:v>
                </c:pt>
                <c:pt idx="163">
                  <c:v>1</c:v>
                </c:pt>
                <c:pt idx="164">
                  <c:v>1</c:v>
                </c:pt>
                <c:pt idx="165">
                  <c:v>1</c:v>
                </c:pt>
                <c:pt idx="166">
                  <c:v>1</c:v>
                </c:pt>
                <c:pt idx="167">
                  <c:v>1</c:v>
                </c:pt>
                <c:pt idx="168">
                  <c:v>1</c:v>
                </c:pt>
                <c:pt idx="169">
                  <c:v>1</c:v>
                </c:pt>
                <c:pt idx="170">
                  <c:v>1</c:v>
                </c:pt>
                <c:pt idx="171">
                  <c:v>1</c:v>
                </c:pt>
                <c:pt idx="172">
                  <c:v>1</c:v>
                </c:pt>
                <c:pt idx="173">
                  <c:v>1</c:v>
                </c:pt>
                <c:pt idx="174">
                  <c:v>1</c:v>
                </c:pt>
                <c:pt idx="175">
                  <c:v>1</c:v>
                </c:pt>
                <c:pt idx="176">
                  <c:v>1</c:v>
                </c:pt>
                <c:pt idx="177">
                  <c:v>1</c:v>
                </c:pt>
                <c:pt idx="178">
                  <c:v>1</c:v>
                </c:pt>
                <c:pt idx="179">
                  <c:v>1</c:v>
                </c:pt>
                <c:pt idx="180">
                  <c:v>1</c:v>
                </c:pt>
                <c:pt idx="181">
                  <c:v>1</c:v>
                </c:pt>
                <c:pt idx="182">
                  <c:v>1</c:v>
                </c:pt>
                <c:pt idx="183">
                  <c:v>1</c:v>
                </c:pt>
                <c:pt idx="184">
                  <c:v>1</c:v>
                </c:pt>
                <c:pt idx="185">
                  <c:v>1</c:v>
                </c:pt>
                <c:pt idx="186">
                  <c:v>1</c:v>
                </c:pt>
                <c:pt idx="187">
                  <c:v>1</c:v>
                </c:pt>
                <c:pt idx="188">
                  <c:v>1</c:v>
                </c:pt>
                <c:pt idx="189">
                  <c:v>1</c:v>
                </c:pt>
                <c:pt idx="190">
                  <c:v>1</c:v>
                </c:pt>
                <c:pt idx="191">
                  <c:v>1</c:v>
                </c:pt>
                <c:pt idx="192">
                  <c:v>1</c:v>
                </c:pt>
                <c:pt idx="193">
                  <c:v>1</c:v>
                </c:pt>
                <c:pt idx="194">
                  <c:v>1</c:v>
                </c:pt>
                <c:pt idx="195">
                  <c:v>1</c:v>
                </c:pt>
                <c:pt idx="196">
                  <c:v>1</c:v>
                </c:pt>
                <c:pt idx="197">
                  <c:v>1</c:v>
                </c:pt>
                <c:pt idx="198">
                  <c:v>1</c:v>
                </c:pt>
                <c:pt idx="199">
                  <c:v>1</c:v>
                </c:pt>
                <c:pt idx="200">
                  <c:v>1</c:v>
                </c:pt>
                <c:pt idx="201">
                  <c:v>1</c:v>
                </c:pt>
                <c:pt idx="202">
                  <c:v>1</c:v>
                </c:pt>
                <c:pt idx="203">
                  <c:v>1</c:v>
                </c:pt>
                <c:pt idx="204">
                  <c:v>1</c:v>
                </c:pt>
                <c:pt idx="205">
                  <c:v>1</c:v>
                </c:pt>
                <c:pt idx="206">
                  <c:v>1</c:v>
                </c:pt>
                <c:pt idx="207">
                  <c:v>1</c:v>
                </c:pt>
                <c:pt idx="208">
                  <c:v>1</c:v>
                </c:pt>
                <c:pt idx="209">
                  <c:v>1</c:v>
                </c:pt>
                <c:pt idx="210">
                  <c:v>1</c:v>
                </c:pt>
                <c:pt idx="211">
                  <c:v>1</c:v>
                </c:pt>
                <c:pt idx="212">
                  <c:v>1</c:v>
                </c:pt>
                <c:pt idx="213">
                  <c:v>1</c:v>
                </c:pt>
                <c:pt idx="214">
                  <c:v>1</c:v>
                </c:pt>
                <c:pt idx="215">
                  <c:v>1</c:v>
                </c:pt>
                <c:pt idx="216">
                  <c:v>1</c:v>
                </c:pt>
                <c:pt idx="217">
                  <c:v>1</c:v>
                </c:pt>
                <c:pt idx="218">
                  <c:v>1</c:v>
                </c:pt>
                <c:pt idx="219">
                  <c:v>1</c:v>
                </c:pt>
                <c:pt idx="220">
                  <c:v>1</c:v>
                </c:pt>
                <c:pt idx="221">
                  <c:v>1</c:v>
                </c:pt>
                <c:pt idx="222">
                  <c:v>1</c:v>
                </c:pt>
                <c:pt idx="223">
                  <c:v>1</c:v>
                </c:pt>
                <c:pt idx="224">
                  <c:v>1</c:v>
                </c:pt>
                <c:pt idx="225">
                  <c:v>1</c:v>
                </c:pt>
                <c:pt idx="226">
                  <c:v>1</c:v>
                </c:pt>
                <c:pt idx="227">
                  <c:v>1</c:v>
                </c:pt>
                <c:pt idx="228">
                  <c:v>1</c:v>
                </c:pt>
                <c:pt idx="229">
                  <c:v>1</c:v>
                </c:pt>
                <c:pt idx="230">
                  <c:v>1</c:v>
                </c:pt>
                <c:pt idx="231">
                  <c:v>1</c:v>
                </c:pt>
                <c:pt idx="232">
                  <c:v>1</c:v>
                </c:pt>
                <c:pt idx="233">
                  <c:v>1</c:v>
                </c:pt>
                <c:pt idx="234">
                  <c:v>1</c:v>
                </c:pt>
                <c:pt idx="235">
                  <c:v>1</c:v>
                </c:pt>
                <c:pt idx="236">
                  <c:v>1</c:v>
                </c:pt>
                <c:pt idx="237">
                  <c:v>1</c:v>
                </c:pt>
                <c:pt idx="238">
                  <c:v>1</c:v>
                </c:pt>
                <c:pt idx="239">
                  <c:v>1</c:v>
                </c:pt>
                <c:pt idx="240">
                  <c:v>1</c:v>
                </c:pt>
                <c:pt idx="241">
                  <c:v>1</c:v>
                </c:pt>
                <c:pt idx="242">
                  <c:v>1</c:v>
                </c:pt>
                <c:pt idx="243">
                  <c:v>1</c:v>
                </c:pt>
                <c:pt idx="244">
                  <c:v>1</c:v>
                </c:pt>
                <c:pt idx="245">
                  <c:v>1</c:v>
                </c:pt>
                <c:pt idx="246">
                  <c:v>1</c:v>
                </c:pt>
                <c:pt idx="247">
                  <c:v>1</c:v>
                </c:pt>
                <c:pt idx="248">
                  <c:v>1</c:v>
                </c:pt>
                <c:pt idx="249">
                  <c:v>1</c:v>
                </c:pt>
                <c:pt idx="250">
                  <c:v>1</c:v>
                </c:pt>
                <c:pt idx="251">
                  <c:v>1</c:v>
                </c:pt>
                <c:pt idx="252">
                  <c:v>1</c:v>
                </c:pt>
                <c:pt idx="253">
                  <c:v>1</c:v>
                </c:pt>
                <c:pt idx="254">
                  <c:v>1</c:v>
                </c:pt>
                <c:pt idx="255">
                  <c:v>1</c:v>
                </c:pt>
                <c:pt idx="256">
                  <c:v>1</c:v>
                </c:pt>
                <c:pt idx="257">
                  <c:v>1</c:v>
                </c:pt>
                <c:pt idx="258">
                  <c:v>1</c:v>
                </c:pt>
                <c:pt idx="259">
                  <c:v>1</c:v>
                </c:pt>
                <c:pt idx="260">
                  <c:v>1</c:v>
                </c:pt>
                <c:pt idx="261">
                  <c:v>1</c:v>
                </c:pt>
                <c:pt idx="262">
                  <c:v>1</c:v>
                </c:pt>
                <c:pt idx="263">
                  <c:v>1</c:v>
                </c:pt>
                <c:pt idx="264">
                  <c:v>1</c:v>
                </c:pt>
                <c:pt idx="265">
                  <c:v>1</c:v>
                </c:pt>
                <c:pt idx="266">
                  <c:v>1</c:v>
                </c:pt>
                <c:pt idx="267">
                  <c:v>1</c:v>
                </c:pt>
                <c:pt idx="268">
                  <c:v>1</c:v>
                </c:pt>
                <c:pt idx="269">
                  <c:v>1</c:v>
                </c:pt>
                <c:pt idx="270">
                  <c:v>1</c:v>
                </c:pt>
                <c:pt idx="271">
                  <c:v>1</c:v>
                </c:pt>
                <c:pt idx="272">
                  <c:v>1</c:v>
                </c:pt>
                <c:pt idx="273">
                  <c:v>1</c:v>
                </c:pt>
                <c:pt idx="274">
                  <c:v>1</c:v>
                </c:pt>
                <c:pt idx="275">
                  <c:v>1</c:v>
                </c:pt>
                <c:pt idx="276">
                  <c:v>1</c:v>
                </c:pt>
                <c:pt idx="277">
                  <c:v>1</c:v>
                </c:pt>
                <c:pt idx="278">
                  <c:v>1</c:v>
                </c:pt>
                <c:pt idx="279">
                  <c:v>1</c:v>
                </c:pt>
                <c:pt idx="280">
                  <c:v>1</c:v>
                </c:pt>
                <c:pt idx="281">
                  <c:v>1</c:v>
                </c:pt>
                <c:pt idx="282">
                  <c:v>1</c:v>
                </c:pt>
                <c:pt idx="283">
                  <c:v>1</c:v>
                </c:pt>
                <c:pt idx="284">
                  <c:v>1</c:v>
                </c:pt>
                <c:pt idx="285">
                  <c:v>1</c:v>
                </c:pt>
                <c:pt idx="286">
                  <c:v>1</c:v>
                </c:pt>
                <c:pt idx="287">
                  <c:v>1</c:v>
                </c:pt>
                <c:pt idx="288">
                  <c:v>1</c:v>
                </c:pt>
                <c:pt idx="289">
                  <c:v>1</c:v>
                </c:pt>
                <c:pt idx="290">
                  <c:v>1</c:v>
                </c:pt>
                <c:pt idx="291">
                  <c:v>1</c:v>
                </c:pt>
                <c:pt idx="292">
                  <c:v>1</c:v>
                </c:pt>
                <c:pt idx="293">
                  <c:v>1</c:v>
                </c:pt>
                <c:pt idx="294">
                  <c:v>1</c:v>
                </c:pt>
                <c:pt idx="295">
                  <c:v>1</c:v>
                </c:pt>
                <c:pt idx="296">
                  <c:v>1</c:v>
                </c:pt>
                <c:pt idx="297">
                  <c:v>1</c:v>
                </c:pt>
                <c:pt idx="298">
                  <c:v>1</c:v>
                </c:pt>
                <c:pt idx="299">
                  <c:v>1</c:v>
                </c:pt>
                <c:pt idx="300">
                  <c:v>1</c:v>
                </c:pt>
                <c:pt idx="301">
                  <c:v>1</c:v>
                </c:pt>
                <c:pt idx="302">
                  <c:v>1</c:v>
                </c:pt>
                <c:pt idx="303">
                  <c:v>1</c:v>
                </c:pt>
                <c:pt idx="304">
                  <c:v>1</c:v>
                </c:pt>
                <c:pt idx="305">
                  <c:v>1</c:v>
                </c:pt>
                <c:pt idx="306">
                  <c:v>1</c:v>
                </c:pt>
                <c:pt idx="307">
                  <c:v>1</c:v>
                </c:pt>
                <c:pt idx="308">
                  <c:v>1</c:v>
                </c:pt>
                <c:pt idx="309">
                  <c:v>1</c:v>
                </c:pt>
                <c:pt idx="310">
                  <c:v>1</c:v>
                </c:pt>
                <c:pt idx="311">
                  <c:v>1</c:v>
                </c:pt>
                <c:pt idx="312">
                  <c:v>1</c:v>
                </c:pt>
                <c:pt idx="313">
                  <c:v>1</c:v>
                </c:pt>
                <c:pt idx="314">
                  <c:v>1</c:v>
                </c:pt>
                <c:pt idx="315">
                  <c:v>1</c:v>
                </c:pt>
                <c:pt idx="316">
                  <c:v>1</c:v>
                </c:pt>
                <c:pt idx="317">
                  <c:v>1</c:v>
                </c:pt>
                <c:pt idx="318">
                  <c:v>1</c:v>
                </c:pt>
                <c:pt idx="319">
                  <c:v>1</c:v>
                </c:pt>
                <c:pt idx="320">
                  <c:v>1</c:v>
                </c:pt>
                <c:pt idx="321">
                  <c:v>1</c:v>
                </c:pt>
                <c:pt idx="322">
                  <c:v>1</c:v>
                </c:pt>
                <c:pt idx="323">
                  <c:v>1</c:v>
                </c:pt>
                <c:pt idx="324">
                  <c:v>1</c:v>
                </c:pt>
                <c:pt idx="325">
                  <c:v>1</c:v>
                </c:pt>
                <c:pt idx="326">
                  <c:v>1</c:v>
                </c:pt>
                <c:pt idx="327">
                  <c:v>1</c:v>
                </c:pt>
                <c:pt idx="328">
                  <c:v>1</c:v>
                </c:pt>
                <c:pt idx="329">
                  <c:v>1</c:v>
                </c:pt>
                <c:pt idx="330">
                  <c:v>1</c:v>
                </c:pt>
                <c:pt idx="331">
                  <c:v>1</c:v>
                </c:pt>
                <c:pt idx="332">
                  <c:v>1</c:v>
                </c:pt>
                <c:pt idx="333">
                  <c:v>1</c:v>
                </c:pt>
                <c:pt idx="334">
                  <c:v>1</c:v>
                </c:pt>
                <c:pt idx="335">
                  <c:v>1</c:v>
                </c:pt>
                <c:pt idx="336">
                  <c:v>1</c:v>
                </c:pt>
                <c:pt idx="337">
                  <c:v>1</c:v>
                </c:pt>
                <c:pt idx="338">
                  <c:v>1</c:v>
                </c:pt>
                <c:pt idx="339">
                  <c:v>1</c:v>
                </c:pt>
                <c:pt idx="340">
                  <c:v>1</c:v>
                </c:pt>
                <c:pt idx="341">
                  <c:v>1</c:v>
                </c:pt>
                <c:pt idx="342">
                  <c:v>1</c:v>
                </c:pt>
                <c:pt idx="343">
                  <c:v>1</c:v>
                </c:pt>
                <c:pt idx="344">
                  <c:v>1</c:v>
                </c:pt>
                <c:pt idx="345">
                  <c:v>1</c:v>
                </c:pt>
                <c:pt idx="346">
                  <c:v>1</c:v>
                </c:pt>
                <c:pt idx="347">
                  <c:v>1</c:v>
                </c:pt>
                <c:pt idx="348">
                  <c:v>1</c:v>
                </c:pt>
                <c:pt idx="349">
                  <c:v>1</c:v>
                </c:pt>
                <c:pt idx="350">
                  <c:v>1</c:v>
                </c:pt>
                <c:pt idx="351">
                  <c:v>1</c:v>
                </c:pt>
                <c:pt idx="352">
                  <c:v>1</c:v>
                </c:pt>
                <c:pt idx="353">
                  <c:v>1</c:v>
                </c:pt>
                <c:pt idx="354">
                  <c:v>1</c:v>
                </c:pt>
                <c:pt idx="355">
                  <c:v>1</c:v>
                </c:pt>
                <c:pt idx="356">
                  <c:v>1</c:v>
                </c:pt>
                <c:pt idx="357">
                  <c:v>1</c:v>
                </c:pt>
                <c:pt idx="358">
                  <c:v>1</c:v>
                </c:pt>
                <c:pt idx="359">
                  <c:v>1</c:v>
                </c:pt>
                <c:pt idx="360">
                  <c:v>1</c:v>
                </c:pt>
                <c:pt idx="361">
                  <c:v>1</c:v>
                </c:pt>
                <c:pt idx="362">
                  <c:v>1</c:v>
                </c:pt>
                <c:pt idx="363">
                  <c:v>1</c:v>
                </c:pt>
                <c:pt idx="364">
                  <c:v>1</c:v>
                </c:pt>
                <c:pt idx="365">
                  <c:v>1</c:v>
                </c:pt>
                <c:pt idx="366">
                  <c:v>1</c:v>
                </c:pt>
                <c:pt idx="367">
                  <c:v>1</c:v>
                </c:pt>
                <c:pt idx="368">
                  <c:v>1</c:v>
                </c:pt>
                <c:pt idx="369">
                  <c:v>1</c:v>
                </c:pt>
                <c:pt idx="370">
                  <c:v>1</c:v>
                </c:pt>
                <c:pt idx="371">
                  <c:v>1</c:v>
                </c:pt>
                <c:pt idx="372">
                  <c:v>1</c:v>
                </c:pt>
                <c:pt idx="373">
                  <c:v>1</c:v>
                </c:pt>
                <c:pt idx="374">
                  <c:v>1</c:v>
                </c:pt>
                <c:pt idx="375">
                  <c:v>1</c:v>
                </c:pt>
                <c:pt idx="376">
                  <c:v>1</c:v>
                </c:pt>
                <c:pt idx="377">
                  <c:v>1</c:v>
                </c:pt>
                <c:pt idx="378">
                  <c:v>1</c:v>
                </c:pt>
                <c:pt idx="379">
                  <c:v>1</c:v>
                </c:pt>
                <c:pt idx="380">
                  <c:v>1</c:v>
                </c:pt>
                <c:pt idx="381">
                  <c:v>1</c:v>
                </c:pt>
                <c:pt idx="382">
                  <c:v>1</c:v>
                </c:pt>
                <c:pt idx="383">
                  <c:v>1</c:v>
                </c:pt>
                <c:pt idx="384">
                  <c:v>1</c:v>
                </c:pt>
                <c:pt idx="385">
                  <c:v>1</c:v>
                </c:pt>
                <c:pt idx="386">
                  <c:v>1</c:v>
                </c:pt>
                <c:pt idx="387">
                  <c:v>1</c:v>
                </c:pt>
                <c:pt idx="388">
                  <c:v>1</c:v>
                </c:pt>
                <c:pt idx="389">
                  <c:v>1</c:v>
                </c:pt>
                <c:pt idx="390">
                  <c:v>1</c:v>
                </c:pt>
                <c:pt idx="391">
                  <c:v>1</c:v>
                </c:pt>
                <c:pt idx="392">
                  <c:v>1</c:v>
                </c:pt>
                <c:pt idx="393">
                  <c:v>1</c:v>
                </c:pt>
                <c:pt idx="394">
                  <c:v>1</c:v>
                </c:pt>
                <c:pt idx="395">
                  <c:v>1</c:v>
                </c:pt>
                <c:pt idx="396">
                  <c:v>1</c:v>
                </c:pt>
                <c:pt idx="397">
                  <c:v>1</c:v>
                </c:pt>
                <c:pt idx="398">
                  <c:v>1</c:v>
                </c:pt>
                <c:pt idx="399">
                  <c:v>1</c:v>
                </c:pt>
                <c:pt idx="400">
                  <c:v>1</c:v>
                </c:pt>
                <c:pt idx="401">
                  <c:v>1</c:v>
                </c:pt>
                <c:pt idx="402">
                  <c:v>1</c:v>
                </c:pt>
                <c:pt idx="403">
                  <c:v>1</c:v>
                </c:pt>
                <c:pt idx="404">
                  <c:v>1</c:v>
                </c:pt>
                <c:pt idx="405">
                  <c:v>1</c:v>
                </c:pt>
                <c:pt idx="406">
                  <c:v>1</c:v>
                </c:pt>
                <c:pt idx="407">
                  <c:v>1</c:v>
                </c:pt>
                <c:pt idx="408">
                  <c:v>1</c:v>
                </c:pt>
                <c:pt idx="409">
                  <c:v>1</c:v>
                </c:pt>
                <c:pt idx="410">
                  <c:v>1</c:v>
                </c:pt>
                <c:pt idx="411">
                  <c:v>1</c:v>
                </c:pt>
                <c:pt idx="412">
                  <c:v>1</c:v>
                </c:pt>
                <c:pt idx="413">
                  <c:v>1</c:v>
                </c:pt>
                <c:pt idx="414">
                  <c:v>1</c:v>
                </c:pt>
                <c:pt idx="415">
                  <c:v>1</c:v>
                </c:pt>
                <c:pt idx="416">
                  <c:v>1</c:v>
                </c:pt>
                <c:pt idx="417">
                  <c:v>1</c:v>
                </c:pt>
                <c:pt idx="418">
                  <c:v>1</c:v>
                </c:pt>
                <c:pt idx="419">
                  <c:v>1</c:v>
                </c:pt>
                <c:pt idx="420">
                  <c:v>1</c:v>
                </c:pt>
                <c:pt idx="421">
                  <c:v>1</c:v>
                </c:pt>
                <c:pt idx="422">
                  <c:v>1</c:v>
                </c:pt>
                <c:pt idx="423">
                  <c:v>1</c:v>
                </c:pt>
                <c:pt idx="424">
                  <c:v>1</c:v>
                </c:pt>
                <c:pt idx="425">
                  <c:v>1</c:v>
                </c:pt>
                <c:pt idx="426">
                  <c:v>1</c:v>
                </c:pt>
                <c:pt idx="427">
                  <c:v>1</c:v>
                </c:pt>
                <c:pt idx="428">
                  <c:v>1</c:v>
                </c:pt>
                <c:pt idx="429">
                  <c:v>1</c:v>
                </c:pt>
                <c:pt idx="430">
                  <c:v>1</c:v>
                </c:pt>
                <c:pt idx="431">
                  <c:v>1</c:v>
                </c:pt>
                <c:pt idx="432">
                  <c:v>1</c:v>
                </c:pt>
                <c:pt idx="433">
                  <c:v>1</c:v>
                </c:pt>
                <c:pt idx="434">
                  <c:v>1</c:v>
                </c:pt>
                <c:pt idx="435">
                  <c:v>1</c:v>
                </c:pt>
                <c:pt idx="436">
                  <c:v>1</c:v>
                </c:pt>
                <c:pt idx="437">
                  <c:v>1</c:v>
                </c:pt>
                <c:pt idx="438">
                  <c:v>1</c:v>
                </c:pt>
                <c:pt idx="439">
                  <c:v>1</c:v>
                </c:pt>
                <c:pt idx="440">
                  <c:v>1</c:v>
                </c:pt>
                <c:pt idx="441">
                  <c:v>1</c:v>
                </c:pt>
                <c:pt idx="442">
                  <c:v>1</c:v>
                </c:pt>
                <c:pt idx="443">
                  <c:v>1</c:v>
                </c:pt>
                <c:pt idx="444">
                  <c:v>1</c:v>
                </c:pt>
                <c:pt idx="445">
                  <c:v>1</c:v>
                </c:pt>
                <c:pt idx="446">
                  <c:v>1</c:v>
                </c:pt>
                <c:pt idx="447">
                  <c:v>1</c:v>
                </c:pt>
                <c:pt idx="448">
                  <c:v>1</c:v>
                </c:pt>
                <c:pt idx="449">
                  <c:v>1</c:v>
                </c:pt>
                <c:pt idx="450">
                  <c:v>1</c:v>
                </c:pt>
                <c:pt idx="451">
                  <c:v>1</c:v>
                </c:pt>
                <c:pt idx="452">
                  <c:v>1</c:v>
                </c:pt>
                <c:pt idx="453">
                  <c:v>1</c:v>
                </c:pt>
                <c:pt idx="454">
                  <c:v>1</c:v>
                </c:pt>
                <c:pt idx="455">
                  <c:v>1</c:v>
                </c:pt>
                <c:pt idx="456">
                  <c:v>1</c:v>
                </c:pt>
                <c:pt idx="457">
                  <c:v>1</c:v>
                </c:pt>
                <c:pt idx="458">
                  <c:v>1</c:v>
                </c:pt>
                <c:pt idx="459">
                  <c:v>1</c:v>
                </c:pt>
                <c:pt idx="460">
                  <c:v>1</c:v>
                </c:pt>
                <c:pt idx="461">
                  <c:v>1</c:v>
                </c:pt>
                <c:pt idx="462">
                  <c:v>1</c:v>
                </c:pt>
                <c:pt idx="463">
                  <c:v>1</c:v>
                </c:pt>
                <c:pt idx="464">
                  <c:v>1</c:v>
                </c:pt>
                <c:pt idx="465">
                  <c:v>1</c:v>
                </c:pt>
                <c:pt idx="466">
                  <c:v>1</c:v>
                </c:pt>
                <c:pt idx="467">
                  <c:v>1</c:v>
                </c:pt>
                <c:pt idx="468">
                  <c:v>1</c:v>
                </c:pt>
                <c:pt idx="469">
                  <c:v>1</c:v>
                </c:pt>
                <c:pt idx="470">
                  <c:v>1</c:v>
                </c:pt>
                <c:pt idx="471">
                  <c:v>1</c:v>
                </c:pt>
                <c:pt idx="472">
                  <c:v>1</c:v>
                </c:pt>
                <c:pt idx="473">
                  <c:v>1</c:v>
                </c:pt>
                <c:pt idx="474">
                  <c:v>1</c:v>
                </c:pt>
                <c:pt idx="475">
                  <c:v>1</c:v>
                </c:pt>
                <c:pt idx="476">
                  <c:v>1</c:v>
                </c:pt>
                <c:pt idx="477">
                  <c:v>1</c:v>
                </c:pt>
                <c:pt idx="478">
                  <c:v>1</c:v>
                </c:pt>
                <c:pt idx="479">
                  <c:v>1</c:v>
                </c:pt>
                <c:pt idx="480">
                  <c:v>1</c:v>
                </c:pt>
                <c:pt idx="481">
                  <c:v>1</c:v>
                </c:pt>
                <c:pt idx="482">
                  <c:v>1</c:v>
                </c:pt>
                <c:pt idx="483">
                  <c:v>1</c:v>
                </c:pt>
                <c:pt idx="484">
                  <c:v>1</c:v>
                </c:pt>
                <c:pt idx="485">
                  <c:v>1</c:v>
                </c:pt>
                <c:pt idx="486">
                  <c:v>1</c:v>
                </c:pt>
                <c:pt idx="487">
                  <c:v>1</c:v>
                </c:pt>
                <c:pt idx="488">
                  <c:v>1</c:v>
                </c:pt>
                <c:pt idx="489">
                  <c:v>1</c:v>
                </c:pt>
                <c:pt idx="490">
                  <c:v>1</c:v>
                </c:pt>
                <c:pt idx="491">
                  <c:v>1</c:v>
                </c:pt>
                <c:pt idx="492">
                  <c:v>1</c:v>
                </c:pt>
                <c:pt idx="493">
                  <c:v>1</c:v>
                </c:pt>
                <c:pt idx="494">
                  <c:v>1</c:v>
                </c:pt>
                <c:pt idx="495">
                  <c:v>1</c:v>
                </c:pt>
                <c:pt idx="496">
                  <c:v>1</c:v>
                </c:pt>
                <c:pt idx="497">
                  <c:v>1</c:v>
                </c:pt>
                <c:pt idx="498">
                  <c:v>1</c:v>
                </c:pt>
                <c:pt idx="499">
                  <c:v>1</c:v>
                </c:pt>
                <c:pt idx="500">
                  <c:v>1</c:v>
                </c:pt>
              </c:numCache>
            </c:numRef>
          </c:val>
          <c:smooth val="0"/>
          <c:extLst>
            <c:ext xmlns:c16="http://schemas.microsoft.com/office/drawing/2014/chart" uri="{C3380CC4-5D6E-409C-BE32-E72D297353CC}">
              <c16:uniqueId val="{00000002-7DE7-4D02-A04A-5BAF9EF05F6D}"/>
            </c:ext>
          </c:extLst>
        </c:ser>
        <c:dLbls>
          <c:showLegendKey val="0"/>
          <c:showVal val="0"/>
          <c:showCatName val="0"/>
          <c:showSerName val="0"/>
          <c:showPercent val="0"/>
          <c:showBubbleSize val="0"/>
        </c:dLbls>
        <c:smooth val="0"/>
        <c:axId val="498918080"/>
        <c:axId val="498920048"/>
        <c:extLst>
          <c:ext xmlns:c15="http://schemas.microsoft.com/office/drawing/2012/chart" uri="{02D57815-91ED-43cb-92C2-25804820EDAC}">
            <c15:filteredLineSeries>
              <c15:ser>
                <c:idx val="1"/>
                <c:order val="1"/>
                <c:tx>
                  <c:strRef>
                    <c:extLst>
                      <c:ext uri="{02D57815-91ED-43cb-92C2-25804820EDAC}">
                        <c15:formulaRef>
                          <c15:sqref>Sheet8!$B$1</c15:sqref>
                        </c15:formulaRef>
                      </c:ext>
                    </c:extLst>
                    <c:strCache>
                      <c:ptCount val="1"/>
                      <c:pt idx="0">
                        <c:v>Q</c:v>
                      </c:pt>
                    </c:strCache>
                  </c:strRef>
                </c:tx>
                <c:spPr>
                  <a:ln w="28575" cap="rnd">
                    <a:solidFill>
                      <a:schemeClr val="accent2"/>
                    </a:solidFill>
                    <a:round/>
                  </a:ln>
                  <a:effectLst/>
                </c:spPr>
                <c:marker>
                  <c:symbol val="none"/>
                </c:marker>
                <c:cat>
                  <c:numRef>
                    <c:extLst>
                      <c:ext uri="{02D57815-91ED-43cb-92C2-25804820EDAC}">
                        <c15:formulaRef>
                          <c15:sqref>Sheet8!$B$2:$B$503</c15:sqref>
                        </c15:formulaRef>
                      </c:ext>
                    </c:extLst>
                    <c:numCache>
                      <c:formatCode>General</c:formatCode>
                      <c:ptCount val="502"/>
                      <c:pt idx="0">
                        <c:v>0</c:v>
                      </c:pt>
                      <c:pt idx="1">
                        <c:v>0.01</c:v>
                      </c:pt>
                      <c:pt idx="2">
                        <c:v>0.02</c:v>
                      </c:pt>
                      <c:pt idx="3">
                        <c:v>0.03</c:v>
                      </c:pt>
                      <c:pt idx="4">
                        <c:v>0.04</c:v>
                      </c:pt>
                      <c:pt idx="5">
                        <c:v>0.05</c:v>
                      </c:pt>
                      <c:pt idx="6">
                        <c:v>0.06</c:v>
                      </c:pt>
                      <c:pt idx="7">
                        <c:v>7.0000000000000007E-2</c:v>
                      </c:pt>
                      <c:pt idx="8">
                        <c:v>0.08</c:v>
                      </c:pt>
                      <c:pt idx="9">
                        <c:v>0.09</c:v>
                      </c:pt>
                      <c:pt idx="10">
                        <c:v>0.1</c:v>
                      </c:pt>
                      <c:pt idx="11">
                        <c:v>0.11</c:v>
                      </c:pt>
                      <c:pt idx="12">
                        <c:v>0.12</c:v>
                      </c:pt>
                      <c:pt idx="13">
                        <c:v>0.13</c:v>
                      </c:pt>
                      <c:pt idx="14">
                        <c:v>0.14000000000000001</c:v>
                      </c:pt>
                      <c:pt idx="15">
                        <c:v>0.15</c:v>
                      </c:pt>
                      <c:pt idx="16">
                        <c:v>0.16</c:v>
                      </c:pt>
                      <c:pt idx="17">
                        <c:v>0.17</c:v>
                      </c:pt>
                      <c:pt idx="18">
                        <c:v>0.18</c:v>
                      </c:pt>
                      <c:pt idx="19">
                        <c:v>0.19</c:v>
                      </c:pt>
                      <c:pt idx="20">
                        <c:v>0.2</c:v>
                      </c:pt>
                      <c:pt idx="21">
                        <c:v>0.21</c:v>
                      </c:pt>
                      <c:pt idx="22">
                        <c:v>0.22</c:v>
                      </c:pt>
                      <c:pt idx="23">
                        <c:v>0.23</c:v>
                      </c:pt>
                      <c:pt idx="24">
                        <c:v>0.24</c:v>
                      </c:pt>
                      <c:pt idx="25">
                        <c:v>0.25</c:v>
                      </c:pt>
                      <c:pt idx="26">
                        <c:v>0.26</c:v>
                      </c:pt>
                      <c:pt idx="27">
                        <c:v>0.27</c:v>
                      </c:pt>
                      <c:pt idx="28">
                        <c:v>0.28000000000000003</c:v>
                      </c:pt>
                      <c:pt idx="29">
                        <c:v>0.28999999999999998</c:v>
                      </c:pt>
                      <c:pt idx="30">
                        <c:v>0.3</c:v>
                      </c:pt>
                      <c:pt idx="31">
                        <c:v>0.31</c:v>
                      </c:pt>
                      <c:pt idx="32">
                        <c:v>0.32</c:v>
                      </c:pt>
                      <c:pt idx="33">
                        <c:v>0.33</c:v>
                      </c:pt>
                      <c:pt idx="34">
                        <c:v>0.34</c:v>
                      </c:pt>
                      <c:pt idx="35">
                        <c:v>0.35</c:v>
                      </c:pt>
                      <c:pt idx="36">
                        <c:v>0.36</c:v>
                      </c:pt>
                      <c:pt idx="37">
                        <c:v>0.37</c:v>
                      </c:pt>
                      <c:pt idx="38">
                        <c:v>0.38</c:v>
                      </c:pt>
                      <c:pt idx="39">
                        <c:v>0.39</c:v>
                      </c:pt>
                      <c:pt idx="40">
                        <c:v>0.4</c:v>
                      </c:pt>
                      <c:pt idx="41">
                        <c:v>0.41</c:v>
                      </c:pt>
                      <c:pt idx="42">
                        <c:v>0.42</c:v>
                      </c:pt>
                      <c:pt idx="43">
                        <c:v>0.43</c:v>
                      </c:pt>
                      <c:pt idx="44">
                        <c:v>0.44</c:v>
                      </c:pt>
                      <c:pt idx="45">
                        <c:v>0.45</c:v>
                      </c:pt>
                      <c:pt idx="46">
                        <c:v>0.46</c:v>
                      </c:pt>
                      <c:pt idx="47">
                        <c:v>0.47</c:v>
                      </c:pt>
                      <c:pt idx="48">
                        <c:v>0.48</c:v>
                      </c:pt>
                      <c:pt idx="49">
                        <c:v>0.49</c:v>
                      </c:pt>
                      <c:pt idx="50">
                        <c:v>0.5</c:v>
                      </c:pt>
                      <c:pt idx="51">
                        <c:v>0.51</c:v>
                      </c:pt>
                      <c:pt idx="52">
                        <c:v>0.52</c:v>
                      </c:pt>
                      <c:pt idx="53">
                        <c:v>0.53</c:v>
                      </c:pt>
                      <c:pt idx="54">
                        <c:v>0.54</c:v>
                      </c:pt>
                      <c:pt idx="55">
                        <c:v>0.55000000000000004</c:v>
                      </c:pt>
                      <c:pt idx="56">
                        <c:v>0.56000000000000005</c:v>
                      </c:pt>
                      <c:pt idx="57">
                        <c:v>0.56999999999999995</c:v>
                      </c:pt>
                      <c:pt idx="58">
                        <c:v>0.57999999999999996</c:v>
                      </c:pt>
                      <c:pt idx="59">
                        <c:v>0.59</c:v>
                      </c:pt>
                      <c:pt idx="60">
                        <c:v>0.6</c:v>
                      </c:pt>
                      <c:pt idx="61">
                        <c:v>0.61</c:v>
                      </c:pt>
                      <c:pt idx="62">
                        <c:v>0.62</c:v>
                      </c:pt>
                      <c:pt idx="63">
                        <c:v>0.63</c:v>
                      </c:pt>
                      <c:pt idx="64">
                        <c:v>0.64</c:v>
                      </c:pt>
                      <c:pt idx="65">
                        <c:v>0.65</c:v>
                      </c:pt>
                      <c:pt idx="66">
                        <c:v>0.66</c:v>
                      </c:pt>
                      <c:pt idx="67">
                        <c:v>0.67</c:v>
                      </c:pt>
                      <c:pt idx="68">
                        <c:v>0.68</c:v>
                      </c:pt>
                      <c:pt idx="69">
                        <c:v>0.69</c:v>
                      </c:pt>
                      <c:pt idx="70">
                        <c:v>0.7</c:v>
                      </c:pt>
                      <c:pt idx="71">
                        <c:v>0.71</c:v>
                      </c:pt>
                      <c:pt idx="72">
                        <c:v>0.72</c:v>
                      </c:pt>
                      <c:pt idx="73">
                        <c:v>0.73</c:v>
                      </c:pt>
                      <c:pt idx="74">
                        <c:v>0.74</c:v>
                      </c:pt>
                      <c:pt idx="75">
                        <c:v>0.75</c:v>
                      </c:pt>
                      <c:pt idx="76">
                        <c:v>0.76</c:v>
                      </c:pt>
                      <c:pt idx="77">
                        <c:v>0.77</c:v>
                      </c:pt>
                      <c:pt idx="78">
                        <c:v>0.78</c:v>
                      </c:pt>
                      <c:pt idx="79">
                        <c:v>0.79</c:v>
                      </c:pt>
                      <c:pt idx="80">
                        <c:v>0.8</c:v>
                      </c:pt>
                      <c:pt idx="81">
                        <c:v>0.81</c:v>
                      </c:pt>
                      <c:pt idx="82">
                        <c:v>0.82</c:v>
                      </c:pt>
                      <c:pt idx="83">
                        <c:v>0.83</c:v>
                      </c:pt>
                      <c:pt idx="84">
                        <c:v>0.84</c:v>
                      </c:pt>
                      <c:pt idx="85">
                        <c:v>0.85</c:v>
                      </c:pt>
                      <c:pt idx="86">
                        <c:v>0.86</c:v>
                      </c:pt>
                      <c:pt idx="87">
                        <c:v>0.87</c:v>
                      </c:pt>
                      <c:pt idx="88">
                        <c:v>0.88</c:v>
                      </c:pt>
                      <c:pt idx="89">
                        <c:v>0.89</c:v>
                      </c:pt>
                      <c:pt idx="90">
                        <c:v>0.9</c:v>
                      </c:pt>
                      <c:pt idx="91">
                        <c:v>0.91</c:v>
                      </c:pt>
                      <c:pt idx="92">
                        <c:v>0.92</c:v>
                      </c:pt>
                      <c:pt idx="93">
                        <c:v>0.93</c:v>
                      </c:pt>
                      <c:pt idx="94">
                        <c:v>0.94</c:v>
                      </c:pt>
                      <c:pt idx="95">
                        <c:v>0.95</c:v>
                      </c:pt>
                      <c:pt idx="96">
                        <c:v>0.96</c:v>
                      </c:pt>
                      <c:pt idx="97">
                        <c:v>0.97</c:v>
                      </c:pt>
                      <c:pt idx="98">
                        <c:v>0.98</c:v>
                      </c:pt>
                      <c:pt idx="99">
                        <c:v>0.99</c:v>
                      </c:pt>
                      <c:pt idx="100">
                        <c:v>1</c:v>
                      </c:pt>
                      <c:pt idx="101">
                        <c:v>1.01</c:v>
                      </c:pt>
                      <c:pt idx="102">
                        <c:v>1.02</c:v>
                      </c:pt>
                      <c:pt idx="103">
                        <c:v>1.03</c:v>
                      </c:pt>
                      <c:pt idx="104">
                        <c:v>1.04</c:v>
                      </c:pt>
                      <c:pt idx="105">
                        <c:v>1.05</c:v>
                      </c:pt>
                      <c:pt idx="106">
                        <c:v>1.06</c:v>
                      </c:pt>
                      <c:pt idx="107">
                        <c:v>1.07</c:v>
                      </c:pt>
                      <c:pt idx="108">
                        <c:v>1.08</c:v>
                      </c:pt>
                      <c:pt idx="109">
                        <c:v>1.0900000000000001</c:v>
                      </c:pt>
                      <c:pt idx="110">
                        <c:v>1.1000000000000001</c:v>
                      </c:pt>
                      <c:pt idx="111">
                        <c:v>1.1100000000000001</c:v>
                      </c:pt>
                      <c:pt idx="112">
                        <c:v>1.1200000000000001</c:v>
                      </c:pt>
                      <c:pt idx="113">
                        <c:v>1.1299999999999999</c:v>
                      </c:pt>
                      <c:pt idx="114">
                        <c:v>1.1399999999999999</c:v>
                      </c:pt>
                      <c:pt idx="115">
                        <c:v>1.1499999999999999</c:v>
                      </c:pt>
                      <c:pt idx="116">
                        <c:v>1.1599999999999999</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c:v>
                      </c:pt>
                      <c:pt idx="162">
                        <c:v>1.62</c:v>
                      </c:pt>
                      <c:pt idx="163">
                        <c:v>1.63</c:v>
                      </c:pt>
                      <c:pt idx="164">
                        <c:v>1.64</c:v>
                      </c:pt>
                      <c:pt idx="165">
                        <c:v>1.65</c:v>
                      </c:pt>
                      <c:pt idx="166">
                        <c:v>1.66</c:v>
                      </c:pt>
                      <c:pt idx="167">
                        <c:v>1.67</c:v>
                      </c:pt>
                      <c:pt idx="168">
                        <c:v>1.68</c:v>
                      </c:pt>
                      <c:pt idx="169">
                        <c:v>1.69</c:v>
                      </c:pt>
                      <c:pt idx="170">
                        <c:v>1.7</c:v>
                      </c:pt>
                      <c:pt idx="171">
                        <c:v>1.71</c:v>
                      </c:pt>
                      <c:pt idx="172">
                        <c:v>1.72</c:v>
                      </c:pt>
                      <c:pt idx="173">
                        <c:v>1.73</c:v>
                      </c:pt>
                      <c:pt idx="174">
                        <c:v>1.74</c:v>
                      </c:pt>
                      <c:pt idx="175">
                        <c:v>1.75</c:v>
                      </c:pt>
                      <c:pt idx="176">
                        <c:v>1.76</c:v>
                      </c:pt>
                      <c:pt idx="177">
                        <c:v>1.77</c:v>
                      </c:pt>
                      <c:pt idx="178">
                        <c:v>1.78</c:v>
                      </c:pt>
                      <c:pt idx="179">
                        <c:v>1.79</c:v>
                      </c:pt>
                      <c:pt idx="180">
                        <c:v>1.8</c:v>
                      </c:pt>
                      <c:pt idx="181">
                        <c:v>1.81</c:v>
                      </c:pt>
                      <c:pt idx="182">
                        <c:v>1.82</c:v>
                      </c:pt>
                      <c:pt idx="183">
                        <c:v>1.83</c:v>
                      </c:pt>
                      <c:pt idx="184">
                        <c:v>1.84</c:v>
                      </c:pt>
                      <c:pt idx="185">
                        <c:v>1.85</c:v>
                      </c:pt>
                      <c:pt idx="186">
                        <c:v>1.86</c:v>
                      </c:pt>
                      <c:pt idx="187">
                        <c:v>1.87</c:v>
                      </c:pt>
                      <c:pt idx="188">
                        <c:v>1.88</c:v>
                      </c:pt>
                      <c:pt idx="189">
                        <c:v>1.89</c:v>
                      </c:pt>
                      <c:pt idx="190">
                        <c:v>1.9</c:v>
                      </c:pt>
                      <c:pt idx="191">
                        <c:v>1.91</c:v>
                      </c:pt>
                      <c:pt idx="192">
                        <c:v>1.92</c:v>
                      </c:pt>
                      <c:pt idx="193">
                        <c:v>1.93</c:v>
                      </c:pt>
                      <c:pt idx="194">
                        <c:v>1.94</c:v>
                      </c:pt>
                      <c:pt idx="195">
                        <c:v>1.95</c:v>
                      </c:pt>
                      <c:pt idx="196">
                        <c:v>1.96</c:v>
                      </c:pt>
                      <c:pt idx="197">
                        <c:v>1.97</c:v>
                      </c:pt>
                      <c:pt idx="198">
                        <c:v>1.98</c:v>
                      </c:pt>
                      <c:pt idx="199">
                        <c:v>1.99</c:v>
                      </c:pt>
                      <c:pt idx="200">
                        <c:v>2</c:v>
                      </c:pt>
                      <c:pt idx="201">
                        <c:v>2.0099999999999998</c:v>
                      </c:pt>
                      <c:pt idx="202">
                        <c:v>2.02</c:v>
                      </c:pt>
                      <c:pt idx="203">
                        <c:v>2.0299999999999998</c:v>
                      </c:pt>
                      <c:pt idx="204">
                        <c:v>2.04</c:v>
                      </c:pt>
                      <c:pt idx="205">
                        <c:v>2.0499999999999998</c:v>
                      </c:pt>
                      <c:pt idx="206">
                        <c:v>2.06</c:v>
                      </c:pt>
                      <c:pt idx="207">
                        <c:v>2.0699999999999998</c:v>
                      </c:pt>
                      <c:pt idx="208">
                        <c:v>2.08</c:v>
                      </c:pt>
                      <c:pt idx="209">
                        <c:v>2.09</c:v>
                      </c:pt>
                      <c:pt idx="210">
                        <c:v>2.1</c:v>
                      </c:pt>
                      <c:pt idx="211">
                        <c:v>2.11</c:v>
                      </c:pt>
                      <c:pt idx="212">
                        <c:v>2.12</c:v>
                      </c:pt>
                      <c:pt idx="213">
                        <c:v>2.13</c:v>
                      </c:pt>
                      <c:pt idx="214">
                        <c:v>2.14</c:v>
                      </c:pt>
                      <c:pt idx="215">
                        <c:v>2.15</c:v>
                      </c:pt>
                      <c:pt idx="216">
                        <c:v>2.16</c:v>
                      </c:pt>
                      <c:pt idx="217">
                        <c:v>2.17</c:v>
                      </c:pt>
                      <c:pt idx="218">
                        <c:v>2.1800000000000002</c:v>
                      </c:pt>
                      <c:pt idx="219">
                        <c:v>2.19</c:v>
                      </c:pt>
                      <c:pt idx="220">
                        <c:v>2.2000000000000002</c:v>
                      </c:pt>
                      <c:pt idx="221">
                        <c:v>2.21</c:v>
                      </c:pt>
                      <c:pt idx="222">
                        <c:v>2.2200000000000002</c:v>
                      </c:pt>
                      <c:pt idx="223">
                        <c:v>2.23</c:v>
                      </c:pt>
                      <c:pt idx="224">
                        <c:v>2.2400000000000002</c:v>
                      </c:pt>
                      <c:pt idx="225">
                        <c:v>2.25</c:v>
                      </c:pt>
                      <c:pt idx="226">
                        <c:v>2.2599999999999998</c:v>
                      </c:pt>
                      <c:pt idx="227">
                        <c:v>2.27</c:v>
                      </c:pt>
                      <c:pt idx="228">
                        <c:v>2.2799999999999998</c:v>
                      </c:pt>
                      <c:pt idx="229">
                        <c:v>2.29</c:v>
                      </c:pt>
                      <c:pt idx="230">
                        <c:v>2.2999999999999998</c:v>
                      </c:pt>
                      <c:pt idx="231">
                        <c:v>2.31</c:v>
                      </c:pt>
                      <c:pt idx="232">
                        <c:v>2.3199999999999998</c:v>
                      </c:pt>
                      <c:pt idx="233">
                        <c:v>2.33</c:v>
                      </c:pt>
                      <c:pt idx="234">
                        <c:v>2.34</c:v>
                      </c:pt>
                      <c:pt idx="235">
                        <c:v>2.35</c:v>
                      </c:pt>
                      <c:pt idx="236">
                        <c:v>2.36</c:v>
                      </c:pt>
                      <c:pt idx="237">
                        <c:v>2.37</c:v>
                      </c:pt>
                      <c:pt idx="238">
                        <c:v>2.38</c:v>
                      </c:pt>
                      <c:pt idx="239">
                        <c:v>2.39</c:v>
                      </c:pt>
                      <c:pt idx="240">
                        <c:v>2.4</c:v>
                      </c:pt>
                      <c:pt idx="241">
                        <c:v>2.41</c:v>
                      </c:pt>
                      <c:pt idx="242">
                        <c:v>2.42</c:v>
                      </c:pt>
                      <c:pt idx="243">
                        <c:v>2.4300000000000002</c:v>
                      </c:pt>
                      <c:pt idx="244">
                        <c:v>2.44</c:v>
                      </c:pt>
                      <c:pt idx="245">
                        <c:v>2.4500000000000002</c:v>
                      </c:pt>
                      <c:pt idx="246">
                        <c:v>2.46</c:v>
                      </c:pt>
                      <c:pt idx="247">
                        <c:v>2.4700000000000002</c:v>
                      </c:pt>
                      <c:pt idx="248">
                        <c:v>2.48</c:v>
                      </c:pt>
                      <c:pt idx="249">
                        <c:v>2.4900000000000002</c:v>
                      </c:pt>
                      <c:pt idx="250">
                        <c:v>2.5</c:v>
                      </c:pt>
                      <c:pt idx="251">
                        <c:v>2.5099999999999998</c:v>
                      </c:pt>
                      <c:pt idx="252">
                        <c:v>2.52</c:v>
                      </c:pt>
                      <c:pt idx="253">
                        <c:v>2.5299999999999998</c:v>
                      </c:pt>
                      <c:pt idx="254">
                        <c:v>2.54</c:v>
                      </c:pt>
                      <c:pt idx="255">
                        <c:v>2.5499999999999998</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c:v>
                      </c:pt>
                      <c:pt idx="323">
                        <c:v>3.23</c:v>
                      </c:pt>
                      <c:pt idx="324">
                        <c:v>3.24</c:v>
                      </c:pt>
                      <c:pt idx="325">
                        <c:v>3.25</c:v>
                      </c:pt>
                      <c:pt idx="326">
                        <c:v>3.26</c:v>
                      </c:pt>
                      <c:pt idx="327">
                        <c:v>3.27</c:v>
                      </c:pt>
                      <c:pt idx="328">
                        <c:v>3.28</c:v>
                      </c:pt>
                      <c:pt idx="329">
                        <c:v>3.29</c:v>
                      </c:pt>
                      <c:pt idx="330">
                        <c:v>3.3</c:v>
                      </c:pt>
                      <c:pt idx="331">
                        <c:v>3.31</c:v>
                      </c:pt>
                      <c:pt idx="332">
                        <c:v>3.32</c:v>
                      </c:pt>
                      <c:pt idx="333">
                        <c:v>3.33</c:v>
                      </c:pt>
                      <c:pt idx="334">
                        <c:v>3.34</c:v>
                      </c:pt>
                      <c:pt idx="335">
                        <c:v>3.35</c:v>
                      </c:pt>
                      <c:pt idx="336">
                        <c:v>3.36</c:v>
                      </c:pt>
                      <c:pt idx="337">
                        <c:v>3.37</c:v>
                      </c:pt>
                      <c:pt idx="338">
                        <c:v>3.38</c:v>
                      </c:pt>
                      <c:pt idx="339">
                        <c:v>3.39</c:v>
                      </c:pt>
                      <c:pt idx="340">
                        <c:v>3.4</c:v>
                      </c:pt>
                      <c:pt idx="341">
                        <c:v>3.41</c:v>
                      </c:pt>
                      <c:pt idx="342">
                        <c:v>3.42</c:v>
                      </c:pt>
                      <c:pt idx="343">
                        <c:v>3.43</c:v>
                      </c:pt>
                      <c:pt idx="344">
                        <c:v>3.44</c:v>
                      </c:pt>
                      <c:pt idx="345">
                        <c:v>3.45</c:v>
                      </c:pt>
                      <c:pt idx="346">
                        <c:v>3.46</c:v>
                      </c:pt>
                      <c:pt idx="347">
                        <c:v>3.47</c:v>
                      </c:pt>
                      <c:pt idx="348">
                        <c:v>3.48</c:v>
                      </c:pt>
                      <c:pt idx="349">
                        <c:v>3.49</c:v>
                      </c:pt>
                      <c:pt idx="350">
                        <c:v>3.5</c:v>
                      </c:pt>
                      <c:pt idx="351">
                        <c:v>3.51</c:v>
                      </c:pt>
                      <c:pt idx="352">
                        <c:v>3.52</c:v>
                      </c:pt>
                      <c:pt idx="353">
                        <c:v>3.53</c:v>
                      </c:pt>
                      <c:pt idx="354">
                        <c:v>3.54</c:v>
                      </c:pt>
                      <c:pt idx="355">
                        <c:v>3.55</c:v>
                      </c:pt>
                      <c:pt idx="356">
                        <c:v>3.56</c:v>
                      </c:pt>
                      <c:pt idx="357">
                        <c:v>3.57</c:v>
                      </c:pt>
                      <c:pt idx="358">
                        <c:v>3.58</c:v>
                      </c:pt>
                      <c:pt idx="359">
                        <c:v>3.59</c:v>
                      </c:pt>
                      <c:pt idx="360">
                        <c:v>3.6</c:v>
                      </c:pt>
                      <c:pt idx="361">
                        <c:v>3.61</c:v>
                      </c:pt>
                      <c:pt idx="362">
                        <c:v>3.62</c:v>
                      </c:pt>
                      <c:pt idx="363">
                        <c:v>3.63</c:v>
                      </c:pt>
                      <c:pt idx="364">
                        <c:v>3.64</c:v>
                      </c:pt>
                      <c:pt idx="365">
                        <c:v>3.65</c:v>
                      </c:pt>
                      <c:pt idx="366">
                        <c:v>3.66</c:v>
                      </c:pt>
                      <c:pt idx="367">
                        <c:v>3.67</c:v>
                      </c:pt>
                      <c:pt idx="368">
                        <c:v>3.68</c:v>
                      </c:pt>
                      <c:pt idx="369">
                        <c:v>3.69</c:v>
                      </c:pt>
                      <c:pt idx="370">
                        <c:v>3.7</c:v>
                      </c:pt>
                      <c:pt idx="371">
                        <c:v>3.71</c:v>
                      </c:pt>
                      <c:pt idx="372">
                        <c:v>3.72</c:v>
                      </c:pt>
                      <c:pt idx="373">
                        <c:v>3.73</c:v>
                      </c:pt>
                      <c:pt idx="374">
                        <c:v>3.74</c:v>
                      </c:pt>
                      <c:pt idx="375">
                        <c:v>3.75</c:v>
                      </c:pt>
                      <c:pt idx="376">
                        <c:v>3.76</c:v>
                      </c:pt>
                      <c:pt idx="377">
                        <c:v>3.77</c:v>
                      </c:pt>
                      <c:pt idx="378">
                        <c:v>3.78</c:v>
                      </c:pt>
                      <c:pt idx="379">
                        <c:v>3.79</c:v>
                      </c:pt>
                      <c:pt idx="380">
                        <c:v>3.8</c:v>
                      </c:pt>
                      <c:pt idx="381">
                        <c:v>3.81</c:v>
                      </c:pt>
                      <c:pt idx="382">
                        <c:v>3.82</c:v>
                      </c:pt>
                      <c:pt idx="383">
                        <c:v>3.83</c:v>
                      </c:pt>
                      <c:pt idx="384">
                        <c:v>3.84</c:v>
                      </c:pt>
                      <c:pt idx="385">
                        <c:v>3.85</c:v>
                      </c:pt>
                      <c:pt idx="386">
                        <c:v>3.86</c:v>
                      </c:pt>
                      <c:pt idx="387">
                        <c:v>3.87</c:v>
                      </c:pt>
                      <c:pt idx="388">
                        <c:v>3.88</c:v>
                      </c:pt>
                      <c:pt idx="389">
                        <c:v>3.89</c:v>
                      </c:pt>
                      <c:pt idx="390">
                        <c:v>3.9</c:v>
                      </c:pt>
                      <c:pt idx="391">
                        <c:v>3.91</c:v>
                      </c:pt>
                      <c:pt idx="392">
                        <c:v>3.92</c:v>
                      </c:pt>
                      <c:pt idx="393">
                        <c:v>3.93</c:v>
                      </c:pt>
                      <c:pt idx="394">
                        <c:v>3.94</c:v>
                      </c:pt>
                      <c:pt idx="395">
                        <c:v>3.95</c:v>
                      </c:pt>
                      <c:pt idx="396">
                        <c:v>3.96</c:v>
                      </c:pt>
                      <c:pt idx="397">
                        <c:v>3.97</c:v>
                      </c:pt>
                      <c:pt idx="398">
                        <c:v>3.98</c:v>
                      </c:pt>
                      <c:pt idx="399">
                        <c:v>3.99</c:v>
                      </c:pt>
                      <c:pt idx="400">
                        <c:v>4</c:v>
                      </c:pt>
                      <c:pt idx="401">
                        <c:v>4.01</c:v>
                      </c:pt>
                      <c:pt idx="402">
                        <c:v>4.0199999999999996</c:v>
                      </c:pt>
                      <c:pt idx="403">
                        <c:v>4.03</c:v>
                      </c:pt>
                      <c:pt idx="404">
                        <c:v>4.04</c:v>
                      </c:pt>
                      <c:pt idx="405">
                        <c:v>4.05</c:v>
                      </c:pt>
                      <c:pt idx="406">
                        <c:v>4.0599999999999996</c:v>
                      </c:pt>
                      <c:pt idx="407">
                        <c:v>4.07</c:v>
                      </c:pt>
                      <c:pt idx="408">
                        <c:v>4.08</c:v>
                      </c:pt>
                      <c:pt idx="409">
                        <c:v>4.09</c:v>
                      </c:pt>
                      <c:pt idx="410">
                        <c:v>4.0999999999999996</c:v>
                      </c:pt>
                      <c:pt idx="411">
                        <c:v>4.1100000000000003</c:v>
                      </c:pt>
                      <c:pt idx="412">
                        <c:v>4.12</c:v>
                      </c:pt>
                      <c:pt idx="413">
                        <c:v>4.13</c:v>
                      </c:pt>
                      <c:pt idx="414">
                        <c:v>4.1399999999999997</c:v>
                      </c:pt>
                      <c:pt idx="415">
                        <c:v>4.1500000000000004</c:v>
                      </c:pt>
                      <c:pt idx="416">
                        <c:v>4.16</c:v>
                      </c:pt>
                      <c:pt idx="417">
                        <c:v>4.17</c:v>
                      </c:pt>
                      <c:pt idx="418">
                        <c:v>4.18</c:v>
                      </c:pt>
                      <c:pt idx="419">
                        <c:v>4.1900000000000004</c:v>
                      </c:pt>
                      <c:pt idx="420">
                        <c:v>4.2</c:v>
                      </c:pt>
                      <c:pt idx="421">
                        <c:v>4.21</c:v>
                      </c:pt>
                      <c:pt idx="422">
                        <c:v>4.22</c:v>
                      </c:pt>
                      <c:pt idx="423">
                        <c:v>4.2300000000000004</c:v>
                      </c:pt>
                      <c:pt idx="424">
                        <c:v>4.24</c:v>
                      </c:pt>
                      <c:pt idx="425">
                        <c:v>4.25</c:v>
                      </c:pt>
                      <c:pt idx="426">
                        <c:v>4.26</c:v>
                      </c:pt>
                      <c:pt idx="427">
                        <c:v>4.2699999999999996</c:v>
                      </c:pt>
                      <c:pt idx="428">
                        <c:v>4.28</c:v>
                      </c:pt>
                      <c:pt idx="429">
                        <c:v>4.29</c:v>
                      </c:pt>
                      <c:pt idx="430">
                        <c:v>4.3</c:v>
                      </c:pt>
                      <c:pt idx="431">
                        <c:v>4.3099999999999996</c:v>
                      </c:pt>
                      <c:pt idx="432">
                        <c:v>4.32</c:v>
                      </c:pt>
                      <c:pt idx="433">
                        <c:v>4.33</c:v>
                      </c:pt>
                      <c:pt idx="434">
                        <c:v>4.34</c:v>
                      </c:pt>
                      <c:pt idx="435">
                        <c:v>4.3499999999999996</c:v>
                      </c:pt>
                      <c:pt idx="436">
                        <c:v>4.3600000000000003</c:v>
                      </c:pt>
                      <c:pt idx="437">
                        <c:v>4.37</c:v>
                      </c:pt>
                      <c:pt idx="438">
                        <c:v>4.38</c:v>
                      </c:pt>
                      <c:pt idx="439">
                        <c:v>4.3899999999999997</c:v>
                      </c:pt>
                      <c:pt idx="440">
                        <c:v>4.4000000000000004</c:v>
                      </c:pt>
                      <c:pt idx="441">
                        <c:v>4.41</c:v>
                      </c:pt>
                      <c:pt idx="442">
                        <c:v>4.42</c:v>
                      </c:pt>
                      <c:pt idx="443">
                        <c:v>4.43</c:v>
                      </c:pt>
                      <c:pt idx="444">
                        <c:v>4.4400000000000004</c:v>
                      </c:pt>
                      <c:pt idx="445">
                        <c:v>4.45</c:v>
                      </c:pt>
                      <c:pt idx="446">
                        <c:v>4.46</c:v>
                      </c:pt>
                      <c:pt idx="447">
                        <c:v>4.47</c:v>
                      </c:pt>
                      <c:pt idx="448">
                        <c:v>4.4800000000000004</c:v>
                      </c:pt>
                      <c:pt idx="449">
                        <c:v>4.49</c:v>
                      </c:pt>
                      <c:pt idx="450">
                        <c:v>4.5</c:v>
                      </c:pt>
                      <c:pt idx="451">
                        <c:v>4.51</c:v>
                      </c:pt>
                      <c:pt idx="452">
                        <c:v>4.5199999999999996</c:v>
                      </c:pt>
                      <c:pt idx="453">
                        <c:v>4.53</c:v>
                      </c:pt>
                      <c:pt idx="454">
                        <c:v>4.54</c:v>
                      </c:pt>
                      <c:pt idx="455">
                        <c:v>4.55</c:v>
                      </c:pt>
                      <c:pt idx="456">
                        <c:v>4.5599999999999996</c:v>
                      </c:pt>
                      <c:pt idx="457">
                        <c:v>4.57</c:v>
                      </c:pt>
                      <c:pt idx="458">
                        <c:v>4.58</c:v>
                      </c:pt>
                      <c:pt idx="459">
                        <c:v>4.59</c:v>
                      </c:pt>
                      <c:pt idx="460">
                        <c:v>4.5999999999999996</c:v>
                      </c:pt>
                      <c:pt idx="461">
                        <c:v>4.6100000000000003</c:v>
                      </c:pt>
                      <c:pt idx="462">
                        <c:v>4.62</c:v>
                      </c:pt>
                      <c:pt idx="463">
                        <c:v>4.63</c:v>
                      </c:pt>
                      <c:pt idx="464">
                        <c:v>4.6399999999999997</c:v>
                      </c:pt>
                      <c:pt idx="465">
                        <c:v>4.6500000000000004</c:v>
                      </c:pt>
                      <c:pt idx="466">
                        <c:v>4.66</c:v>
                      </c:pt>
                      <c:pt idx="467">
                        <c:v>4.67</c:v>
                      </c:pt>
                      <c:pt idx="468">
                        <c:v>4.68</c:v>
                      </c:pt>
                      <c:pt idx="469">
                        <c:v>4.6900000000000004</c:v>
                      </c:pt>
                      <c:pt idx="470">
                        <c:v>4.7</c:v>
                      </c:pt>
                      <c:pt idx="471">
                        <c:v>4.71</c:v>
                      </c:pt>
                      <c:pt idx="472">
                        <c:v>4.72</c:v>
                      </c:pt>
                      <c:pt idx="473">
                        <c:v>4.7300000000000004</c:v>
                      </c:pt>
                      <c:pt idx="474">
                        <c:v>4.74</c:v>
                      </c:pt>
                      <c:pt idx="475">
                        <c:v>4.75</c:v>
                      </c:pt>
                      <c:pt idx="476">
                        <c:v>4.76</c:v>
                      </c:pt>
                      <c:pt idx="477">
                        <c:v>4.7699999999999996</c:v>
                      </c:pt>
                      <c:pt idx="478">
                        <c:v>4.78</c:v>
                      </c:pt>
                      <c:pt idx="479">
                        <c:v>4.79</c:v>
                      </c:pt>
                      <c:pt idx="480">
                        <c:v>4.8</c:v>
                      </c:pt>
                      <c:pt idx="481">
                        <c:v>4.8099999999999996</c:v>
                      </c:pt>
                      <c:pt idx="482">
                        <c:v>4.82</c:v>
                      </c:pt>
                      <c:pt idx="483">
                        <c:v>4.83</c:v>
                      </c:pt>
                      <c:pt idx="484">
                        <c:v>4.84</c:v>
                      </c:pt>
                      <c:pt idx="485">
                        <c:v>4.8499999999999996</c:v>
                      </c:pt>
                      <c:pt idx="486">
                        <c:v>4.8600000000000003</c:v>
                      </c:pt>
                      <c:pt idx="487">
                        <c:v>4.87</c:v>
                      </c:pt>
                      <c:pt idx="488">
                        <c:v>4.88</c:v>
                      </c:pt>
                      <c:pt idx="489">
                        <c:v>4.8899999999999997</c:v>
                      </c:pt>
                      <c:pt idx="490">
                        <c:v>4.9000000000000004</c:v>
                      </c:pt>
                      <c:pt idx="491">
                        <c:v>4.91</c:v>
                      </c:pt>
                      <c:pt idx="492">
                        <c:v>4.92</c:v>
                      </c:pt>
                      <c:pt idx="493">
                        <c:v>4.93</c:v>
                      </c:pt>
                      <c:pt idx="494">
                        <c:v>4.9400000000000004</c:v>
                      </c:pt>
                      <c:pt idx="495">
                        <c:v>4.95</c:v>
                      </c:pt>
                      <c:pt idx="496">
                        <c:v>4.96</c:v>
                      </c:pt>
                      <c:pt idx="497">
                        <c:v>4.97</c:v>
                      </c:pt>
                      <c:pt idx="498">
                        <c:v>4.9800000000000004</c:v>
                      </c:pt>
                      <c:pt idx="499">
                        <c:v>4.99</c:v>
                      </c:pt>
                      <c:pt idx="500">
                        <c:v>5</c:v>
                      </c:pt>
                    </c:numCache>
                  </c:numRef>
                </c:cat>
                <c:val>
                  <c:numRef>
                    <c:extLst>
                      <c:ext uri="{02D57815-91ED-43cb-92C2-25804820EDAC}">
                        <c15:formulaRef>
                          <c15:sqref>Sheet8!$B$2:$B$502</c15:sqref>
                        </c15:formulaRef>
                      </c:ext>
                    </c:extLst>
                    <c:numCache>
                      <c:formatCode>General</c:formatCode>
                      <c:ptCount val="501"/>
                      <c:pt idx="0">
                        <c:v>0</c:v>
                      </c:pt>
                      <c:pt idx="1">
                        <c:v>0.01</c:v>
                      </c:pt>
                      <c:pt idx="2">
                        <c:v>0.02</c:v>
                      </c:pt>
                      <c:pt idx="3">
                        <c:v>0.03</c:v>
                      </c:pt>
                      <c:pt idx="4">
                        <c:v>0.04</c:v>
                      </c:pt>
                      <c:pt idx="5">
                        <c:v>0.05</c:v>
                      </c:pt>
                      <c:pt idx="6">
                        <c:v>0.06</c:v>
                      </c:pt>
                      <c:pt idx="7">
                        <c:v>7.0000000000000007E-2</c:v>
                      </c:pt>
                      <c:pt idx="8">
                        <c:v>0.08</c:v>
                      </c:pt>
                      <c:pt idx="9">
                        <c:v>0.09</c:v>
                      </c:pt>
                      <c:pt idx="10">
                        <c:v>0.1</c:v>
                      </c:pt>
                      <c:pt idx="11">
                        <c:v>0.11</c:v>
                      </c:pt>
                      <c:pt idx="12">
                        <c:v>0.12</c:v>
                      </c:pt>
                      <c:pt idx="13">
                        <c:v>0.13</c:v>
                      </c:pt>
                      <c:pt idx="14">
                        <c:v>0.14000000000000001</c:v>
                      </c:pt>
                      <c:pt idx="15">
                        <c:v>0.15</c:v>
                      </c:pt>
                      <c:pt idx="16">
                        <c:v>0.16</c:v>
                      </c:pt>
                      <c:pt idx="17">
                        <c:v>0.17</c:v>
                      </c:pt>
                      <c:pt idx="18">
                        <c:v>0.18</c:v>
                      </c:pt>
                      <c:pt idx="19">
                        <c:v>0.19</c:v>
                      </c:pt>
                      <c:pt idx="20">
                        <c:v>0.2</c:v>
                      </c:pt>
                      <c:pt idx="21">
                        <c:v>0.21</c:v>
                      </c:pt>
                      <c:pt idx="22">
                        <c:v>0.22</c:v>
                      </c:pt>
                      <c:pt idx="23">
                        <c:v>0.23</c:v>
                      </c:pt>
                      <c:pt idx="24">
                        <c:v>0.24</c:v>
                      </c:pt>
                      <c:pt idx="25">
                        <c:v>0.25</c:v>
                      </c:pt>
                      <c:pt idx="26">
                        <c:v>0.26</c:v>
                      </c:pt>
                      <c:pt idx="27">
                        <c:v>0.27</c:v>
                      </c:pt>
                      <c:pt idx="28">
                        <c:v>0.28000000000000003</c:v>
                      </c:pt>
                      <c:pt idx="29">
                        <c:v>0.28999999999999998</c:v>
                      </c:pt>
                      <c:pt idx="30">
                        <c:v>0.3</c:v>
                      </c:pt>
                      <c:pt idx="31">
                        <c:v>0.31</c:v>
                      </c:pt>
                      <c:pt idx="32">
                        <c:v>0.32</c:v>
                      </c:pt>
                      <c:pt idx="33">
                        <c:v>0.33</c:v>
                      </c:pt>
                      <c:pt idx="34">
                        <c:v>0.34</c:v>
                      </c:pt>
                      <c:pt idx="35">
                        <c:v>0.35</c:v>
                      </c:pt>
                      <c:pt idx="36">
                        <c:v>0.36</c:v>
                      </c:pt>
                      <c:pt idx="37">
                        <c:v>0.37</c:v>
                      </c:pt>
                      <c:pt idx="38">
                        <c:v>0.38</c:v>
                      </c:pt>
                      <c:pt idx="39">
                        <c:v>0.39</c:v>
                      </c:pt>
                      <c:pt idx="40">
                        <c:v>0.4</c:v>
                      </c:pt>
                      <c:pt idx="41">
                        <c:v>0.41</c:v>
                      </c:pt>
                      <c:pt idx="42">
                        <c:v>0.42</c:v>
                      </c:pt>
                      <c:pt idx="43">
                        <c:v>0.43</c:v>
                      </c:pt>
                      <c:pt idx="44">
                        <c:v>0.44</c:v>
                      </c:pt>
                      <c:pt idx="45">
                        <c:v>0.45</c:v>
                      </c:pt>
                      <c:pt idx="46">
                        <c:v>0.46</c:v>
                      </c:pt>
                      <c:pt idx="47">
                        <c:v>0.47</c:v>
                      </c:pt>
                      <c:pt idx="48">
                        <c:v>0.48</c:v>
                      </c:pt>
                      <c:pt idx="49">
                        <c:v>0.49</c:v>
                      </c:pt>
                      <c:pt idx="50">
                        <c:v>0.5</c:v>
                      </c:pt>
                      <c:pt idx="51">
                        <c:v>0.51</c:v>
                      </c:pt>
                      <c:pt idx="52">
                        <c:v>0.52</c:v>
                      </c:pt>
                      <c:pt idx="53">
                        <c:v>0.53</c:v>
                      </c:pt>
                      <c:pt idx="54">
                        <c:v>0.54</c:v>
                      </c:pt>
                      <c:pt idx="55">
                        <c:v>0.55000000000000004</c:v>
                      </c:pt>
                      <c:pt idx="56">
                        <c:v>0.56000000000000005</c:v>
                      </c:pt>
                      <c:pt idx="57">
                        <c:v>0.56999999999999995</c:v>
                      </c:pt>
                      <c:pt idx="58">
                        <c:v>0.57999999999999996</c:v>
                      </c:pt>
                      <c:pt idx="59">
                        <c:v>0.59</c:v>
                      </c:pt>
                      <c:pt idx="60">
                        <c:v>0.6</c:v>
                      </c:pt>
                      <c:pt idx="61">
                        <c:v>0.61</c:v>
                      </c:pt>
                      <c:pt idx="62">
                        <c:v>0.62</c:v>
                      </c:pt>
                      <c:pt idx="63">
                        <c:v>0.63</c:v>
                      </c:pt>
                      <c:pt idx="64">
                        <c:v>0.64</c:v>
                      </c:pt>
                      <c:pt idx="65">
                        <c:v>0.65</c:v>
                      </c:pt>
                      <c:pt idx="66">
                        <c:v>0.66</c:v>
                      </c:pt>
                      <c:pt idx="67">
                        <c:v>0.67</c:v>
                      </c:pt>
                      <c:pt idx="68">
                        <c:v>0.68</c:v>
                      </c:pt>
                      <c:pt idx="69">
                        <c:v>0.69</c:v>
                      </c:pt>
                      <c:pt idx="70">
                        <c:v>0.7</c:v>
                      </c:pt>
                      <c:pt idx="71">
                        <c:v>0.71</c:v>
                      </c:pt>
                      <c:pt idx="72">
                        <c:v>0.72</c:v>
                      </c:pt>
                      <c:pt idx="73">
                        <c:v>0.73</c:v>
                      </c:pt>
                      <c:pt idx="74">
                        <c:v>0.74</c:v>
                      </c:pt>
                      <c:pt idx="75">
                        <c:v>0.75</c:v>
                      </c:pt>
                      <c:pt idx="76">
                        <c:v>0.76</c:v>
                      </c:pt>
                      <c:pt idx="77">
                        <c:v>0.77</c:v>
                      </c:pt>
                      <c:pt idx="78">
                        <c:v>0.78</c:v>
                      </c:pt>
                      <c:pt idx="79">
                        <c:v>0.79</c:v>
                      </c:pt>
                      <c:pt idx="80">
                        <c:v>0.8</c:v>
                      </c:pt>
                      <c:pt idx="81">
                        <c:v>0.81</c:v>
                      </c:pt>
                      <c:pt idx="82">
                        <c:v>0.82</c:v>
                      </c:pt>
                      <c:pt idx="83">
                        <c:v>0.83</c:v>
                      </c:pt>
                      <c:pt idx="84">
                        <c:v>0.84</c:v>
                      </c:pt>
                      <c:pt idx="85">
                        <c:v>0.85</c:v>
                      </c:pt>
                      <c:pt idx="86">
                        <c:v>0.86</c:v>
                      </c:pt>
                      <c:pt idx="87">
                        <c:v>0.87</c:v>
                      </c:pt>
                      <c:pt idx="88">
                        <c:v>0.88</c:v>
                      </c:pt>
                      <c:pt idx="89">
                        <c:v>0.89</c:v>
                      </c:pt>
                      <c:pt idx="90">
                        <c:v>0.9</c:v>
                      </c:pt>
                      <c:pt idx="91">
                        <c:v>0.91</c:v>
                      </c:pt>
                      <c:pt idx="92">
                        <c:v>0.92</c:v>
                      </c:pt>
                      <c:pt idx="93">
                        <c:v>0.93</c:v>
                      </c:pt>
                      <c:pt idx="94">
                        <c:v>0.94</c:v>
                      </c:pt>
                      <c:pt idx="95">
                        <c:v>0.95</c:v>
                      </c:pt>
                      <c:pt idx="96">
                        <c:v>0.96</c:v>
                      </c:pt>
                      <c:pt idx="97">
                        <c:v>0.97</c:v>
                      </c:pt>
                      <c:pt idx="98">
                        <c:v>0.98</c:v>
                      </c:pt>
                      <c:pt idx="99">
                        <c:v>0.99</c:v>
                      </c:pt>
                      <c:pt idx="100">
                        <c:v>1</c:v>
                      </c:pt>
                      <c:pt idx="101">
                        <c:v>1.01</c:v>
                      </c:pt>
                      <c:pt idx="102">
                        <c:v>1.02</c:v>
                      </c:pt>
                      <c:pt idx="103">
                        <c:v>1.03</c:v>
                      </c:pt>
                      <c:pt idx="104">
                        <c:v>1.04</c:v>
                      </c:pt>
                      <c:pt idx="105">
                        <c:v>1.05</c:v>
                      </c:pt>
                      <c:pt idx="106">
                        <c:v>1.06</c:v>
                      </c:pt>
                      <c:pt idx="107">
                        <c:v>1.07</c:v>
                      </c:pt>
                      <c:pt idx="108">
                        <c:v>1.08</c:v>
                      </c:pt>
                      <c:pt idx="109">
                        <c:v>1.0900000000000001</c:v>
                      </c:pt>
                      <c:pt idx="110">
                        <c:v>1.1000000000000001</c:v>
                      </c:pt>
                      <c:pt idx="111">
                        <c:v>1.1100000000000001</c:v>
                      </c:pt>
                      <c:pt idx="112">
                        <c:v>1.1200000000000001</c:v>
                      </c:pt>
                      <c:pt idx="113">
                        <c:v>1.1299999999999999</c:v>
                      </c:pt>
                      <c:pt idx="114">
                        <c:v>1.1399999999999999</c:v>
                      </c:pt>
                      <c:pt idx="115">
                        <c:v>1.1499999999999999</c:v>
                      </c:pt>
                      <c:pt idx="116">
                        <c:v>1.1599999999999999</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c:v>
                      </c:pt>
                      <c:pt idx="162">
                        <c:v>1.62</c:v>
                      </c:pt>
                      <c:pt idx="163">
                        <c:v>1.63</c:v>
                      </c:pt>
                      <c:pt idx="164">
                        <c:v>1.64</c:v>
                      </c:pt>
                      <c:pt idx="165">
                        <c:v>1.65</c:v>
                      </c:pt>
                      <c:pt idx="166">
                        <c:v>1.66</c:v>
                      </c:pt>
                      <c:pt idx="167">
                        <c:v>1.67</c:v>
                      </c:pt>
                      <c:pt idx="168">
                        <c:v>1.68</c:v>
                      </c:pt>
                      <c:pt idx="169">
                        <c:v>1.69</c:v>
                      </c:pt>
                      <c:pt idx="170">
                        <c:v>1.7</c:v>
                      </c:pt>
                      <c:pt idx="171">
                        <c:v>1.71</c:v>
                      </c:pt>
                      <c:pt idx="172">
                        <c:v>1.72</c:v>
                      </c:pt>
                      <c:pt idx="173">
                        <c:v>1.73</c:v>
                      </c:pt>
                      <c:pt idx="174">
                        <c:v>1.74</c:v>
                      </c:pt>
                      <c:pt idx="175">
                        <c:v>1.75</c:v>
                      </c:pt>
                      <c:pt idx="176">
                        <c:v>1.76</c:v>
                      </c:pt>
                      <c:pt idx="177">
                        <c:v>1.77</c:v>
                      </c:pt>
                      <c:pt idx="178">
                        <c:v>1.78</c:v>
                      </c:pt>
                      <c:pt idx="179">
                        <c:v>1.79</c:v>
                      </c:pt>
                      <c:pt idx="180">
                        <c:v>1.8</c:v>
                      </c:pt>
                      <c:pt idx="181">
                        <c:v>1.81</c:v>
                      </c:pt>
                      <c:pt idx="182">
                        <c:v>1.82</c:v>
                      </c:pt>
                      <c:pt idx="183">
                        <c:v>1.83</c:v>
                      </c:pt>
                      <c:pt idx="184">
                        <c:v>1.84</c:v>
                      </c:pt>
                      <c:pt idx="185">
                        <c:v>1.85</c:v>
                      </c:pt>
                      <c:pt idx="186">
                        <c:v>1.86</c:v>
                      </c:pt>
                      <c:pt idx="187">
                        <c:v>1.87</c:v>
                      </c:pt>
                      <c:pt idx="188">
                        <c:v>1.88</c:v>
                      </c:pt>
                      <c:pt idx="189">
                        <c:v>1.89</c:v>
                      </c:pt>
                      <c:pt idx="190">
                        <c:v>1.9</c:v>
                      </c:pt>
                      <c:pt idx="191">
                        <c:v>1.91</c:v>
                      </c:pt>
                      <c:pt idx="192">
                        <c:v>1.92</c:v>
                      </c:pt>
                      <c:pt idx="193">
                        <c:v>1.93</c:v>
                      </c:pt>
                      <c:pt idx="194">
                        <c:v>1.94</c:v>
                      </c:pt>
                      <c:pt idx="195">
                        <c:v>1.95</c:v>
                      </c:pt>
                      <c:pt idx="196">
                        <c:v>1.96</c:v>
                      </c:pt>
                      <c:pt idx="197">
                        <c:v>1.97</c:v>
                      </c:pt>
                      <c:pt idx="198">
                        <c:v>1.98</c:v>
                      </c:pt>
                      <c:pt idx="199">
                        <c:v>1.99</c:v>
                      </c:pt>
                      <c:pt idx="200">
                        <c:v>2</c:v>
                      </c:pt>
                      <c:pt idx="201">
                        <c:v>2.0099999999999998</c:v>
                      </c:pt>
                      <c:pt idx="202">
                        <c:v>2.02</c:v>
                      </c:pt>
                      <c:pt idx="203">
                        <c:v>2.0299999999999998</c:v>
                      </c:pt>
                      <c:pt idx="204">
                        <c:v>2.04</c:v>
                      </c:pt>
                      <c:pt idx="205">
                        <c:v>2.0499999999999998</c:v>
                      </c:pt>
                      <c:pt idx="206">
                        <c:v>2.06</c:v>
                      </c:pt>
                      <c:pt idx="207">
                        <c:v>2.0699999999999998</c:v>
                      </c:pt>
                      <c:pt idx="208">
                        <c:v>2.08</c:v>
                      </c:pt>
                      <c:pt idx="209">
                        <c:v>2.09</c:v>
                      </c:pt>
                      <c:pt idx="210">
                        <c:v>2.1</c:v>
                      </c:pt>
                      <c:pt idx="211">
                        <c:v>2.11</c:v>
                      </c:pt>
                      <c:pt idx="212">
                        <c:v>2.12</c:v>
                      </c:pt>
                      <c:pt idx="213">
                        <c:v>2.13</c:v>
                      </c:pt>
                      <c:pt idx="214">
                        <c:v>2.14</c:v>
                      </c:pt>
                      <c:pt idx="215">
                        <c:v>2.15</c:v>
                      </c:pt>
                      <c:pt idx="216">
                        <c:v>2.16</c:v>
                      </c:pt>
                      <c:pt idx="217">
                        <c:v>2.17</c:v>
                      </c:pt>
                      <c:pt idx="218">
                        <c:v>2.1800000000000002</c:v>
                      </c:pt>
                      <c:pt idx="219">
                        <c:v>2.19</c:v>
                      </c:pt>
                      <c:pt idx="220">
                        <c:v>2.2000000000000002</c:v>
                      </c:pt>
                      <c:pt idx="221">
                        <c:v>2.21</c:v>
                      </c:pt>
                      <c:pt idx="222">
                        <c:v>2.2200000000000002</c:v>
                      </c:pt>
                      <c:pt idx="223">
                        <c:v>2.23</c:v>
                      </c:pt>
                      <c:pt idx="224">
                        <c:v>2.2400000000000002</c:v>
                      </c:pt>
                      <c:pt idx="225">
                        <c:v>2.25</c:v>
                      </c:pt>
                      <c:pt idx="226">
                        <c:v>2.2599999999999998</c:v>
                      </c:pt>
                      <c:pt idx="227">
                        <c:v>2.27</c:v>
                      </c:pt>
                      <c:pt idx="228">
                        <c:v>2.2799999999999998</c:v>
                      </c:pt>
                      <c:pt idx="229">
                        <c:v>2.29</c:v>
                      </c:pt>
                      <c:pt idx="230">
                        <c:v>2.2999999999999998</c:v>
                      </c:pt>
                      <c:pt idx="231">
                        <c:v>2.31</c:v>
                      </c:pt>
                      <c:pt idx="232">
                        <c:v>2.3199999999999998</c:v>
                      </c:pt>
                      <c:pt idx="233">
                        <c:v>2.33</c:v>
                      </c:pt>
                      <c:pt idx="234">
                        <c:v>2.34</c:v>
                      </c:pt>
                      <c:pt idx="235">
                        <c:v>2.35</c:v>
                      </c:pt>
                      <c:pt idx="236">
                        <c:v>2.36</c:v>
                      </c:pt>
                      <c:pt idx="237">
                        <c:v>2.37</c:v>
                      </c:pt>
                      <c:pt idx="238">
                        <c:v>2.38</c:v>
                      </c:pt>
                      <c:pt idx="239">
                        <c:v>2.39</c:v>
                      </c:pt>
                      <c:pt idx="240">
                        <c:v>2.4</c:v>
                      </c:pt>
                      <c:pt idx="241">
                        <c:v>2.41</c:v>
                      </c:pt>
                      <c:pt idx="242">
                        <c:v>2.42</c:v>
                      </c:pt>
                      <c:pt idx="243">
                        <c:v>2.4300000000000002</c:v>
                      </c:pt>
                      <c:pt idx="244">
                        <c:v>2.44</c:v>
                      </c:pt>
                      <c:pt idx="245">
                        <c:v>2.4500000000000002</c:v>
                      </c:pt>
                      <c:pt idx="246">
                        <c:v>2.46</c:v>
                      </c:pt>
                      <c:pt idx="247">
                        <c:v>2.4700000000000002</c:v>
                      </c:pt>
                      <c:pt idx="248">
                        <c:v>2.48</c:v>
                      </c:pt>
                      <c:pt idx="249">
                        <c:v>2.4900000000000002</c:v>
                      </c:pt>
                      <c:pt idx="250">
                        <c:v>2.5</c:v>
                      </c:pt>
                      <c:pt idx="251">
                        <c:v>2.5099999999999998</c:v>
                      </c:pt>
                      <c:pt idx="252">
                        <c:v>2.52</c:v>
                      </c:pt>
                      <c:pt idx="253">
                        <c:v>2.5299999999999998</c:v>
                      </c:pt>
                      <c:pt idx="254">
                        <c:v>2.54</c:v>
                      </c:pt>
                      <c:pt idx="255">
                        <c:v>2.5499999999999998</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c:v>
                      </c:pt>
                      <c:pt idx="323">
                        <c:v>3.23</c:v>
                      </c:pt>
                      <c:pt idx="324">
                        <c:v>3.24</c:v>
                      </c:pt>
                      <c:pt idx="325">
                        <c:v>3.25</c:v>
                      </c:pt>
                      <c:pt idx="326">
                        <c:v>3.26</c:v>
                      </c:pt>
                      <c:pt idx="327">
                        <c:v>3.27</c:v>
                      </c:pt>
                      <c:pt idx="328">
                        <c:v>3.28</c:v>
                      </c:pt>
                      <c:pt idx="329">
                        <c:v>3.29</c:v>
                      </c:pt>
                      <c:pt idx="330">
                        <c:v>3.3</c:v>
                      </c:pt>
                      <c:pt idx="331">
                        <c:v>3.31</c:v>
                      </c:pt>
                      <c:pt idx="332">
                        <c:v>3.32</c:v>
                      </c:pt>
                      <c:pt idx="333">
                        <c:v>3.33</c:v>
                      </c:pt>
                      <c:pt idx="334">
                        <c:v>3.34</c:v>
                      </c:pt>
                      <c:pt idx="335">
                        <c:v>3.35</c:v>
                      </c:pt>
                      <c:pt idx="336">
                        <c:v>3.36</c:v>
                      </c:pt>
                      <c:pt idx="337">
                        <c:v>3.37</c:v>
                      </c:pt>
                      <c:pt idx="338">
                        <c:v>3.38</c:v>
                      </c:pt>
                      <c:pt idx="339">
                        <c:v>3.39</c:v>
                      </c:pt>
                      <c:pt idx="340">
                        <c:v>3.4</c:v>
                      </c:pt>
                      <c:pt idx="341">
                        <c:v>3.41</c:v>
                      </c:pt>
                      <c:pt idx="342">
                        <c:v>3.42</c:v>
                      </c:pt>
                      <c:pt idx="343">
                        <c:v>3.43</c:v>
                      </c:pt>
                      <c:pt idx="344">
                        <c:v>3.44</c:v>
                      </c:pt>
                      <c:pt idx="345">
                        <c:v>3.45</c:v>
                      </c:pt>
                      <c:pt idx="346">
                        <c:v>3.46</c:v>
                      </c:pt>
                      <c:pt idx="347">
                        <c:v>3.47</c:v>
                      </c:pt>
                      <c:pt idx="348">
                        <c:v>3.48</c:v>
                      </c:pt>
                      <c:pt idx="349">
                        <c:v>3.49</c:v>
                      </c:pt>
                      <c:pt idx="350">
                        <c:v>3.5</c:v>
                      </c:pt>
                      <c:pt idx="351">
                        <c:v>3.51</c:v>
                      </c:pt>
                      <c:pt idx="352">
                        <c:v>3.52</c:v>
                      </c:pt>
                      <c:pt idx="353">
                        <c:v>3.53</c:v>
                      </c:pt>
                      <c:pt idx="354">
                        <c:v>3.54</c:v>
                      </c:pt>
                      <c:pt idx="355">
                        <c:v>3.55</c:v>
                      </c:pt>
                      <c:pt idx="356">
                        <c:v>3.56</c:v>
                      </c:pt>
                      <c:pt idx="357">
                        <c:v>3.57</c:v>
                      </c:pt>
                      <c:pt idx="358">
                        <c:v>3.58</c:v>
                      </c:pt>
                      <c:pt idx="359">
                        <c:v>3.59</c:v>
                      </c:pt>
                      <c:pt idx="360">
                        <c:v>3.6</c:v>
                      </c:pt>
                      <c:pt idx="361">
                        <c:v>3.61</c:v>
                      </c:pt>
                      <c:pt idx="362">
                        <c:v>3.62</c:v>
                      </c:pt>
                      <c:pt idx="363">
                        <c:v>3.63</c:v>
                      </c:pt>
                      <c:pt idx="364">
                        <c:v>3.64</c:v>
                      </c:pt>
                      <c:pt idx="365">
                        <c:v>3.65</c:v>
                      </c:pt>
                      <c:pt idx="366">
                        <c:v>3.66</c:v>
                      </c:pt>
                      <c:pt idx="367">
                        <c:v>3.67</c:v>
                      </c:pt>
                      <c:pt idx="368">
                        <c:v>3.68</c:v>
                      </c:pt>
                      <c:pt idx="369">
                        <c:v>3.69</c:v>
                      </c:pt>
                      <c:pt idx="370">
                        <c:v>3.7</c:v>
                      </c:pt>
                      <c:pt idx="371">
                        <c:v>3.71</c:v>
                      </c:pt>
                      <c:pt idx="372">
                        <c:v>3.72</c:v>
                      </c:pt>
                      <c:pt idx="373">
                        <c:v>3.73</c:v>
                      </c:pt>
                      <c:pt idx="374">
                        <c:v>3.74</c:v>
                      </c:pt>
                      <c:pt idx="375">
                        <c:v>3.75</c:v>
                      </c:pt>
                      <c:pt idx="376">
                        <c:v>3.76</c:v>
                      </c:pt>
                      <c:pt idx="377">
                        <c:v>3.77</c:v>
                      </c:pt>
                      <c:pt idx="378">
                        <c:v>3.78</c:v>
                      </c:pt>
                      <c:pt idx="379">
                        <c:v>3.79</c:v>
                      </c:pt>
                      <c:pt idx="380">
                        <c:v>3.8</c:v>
                      </c:pt>
                      <c:pt idx="381">
                        <c:v>3.81</c:v>
                      </c:pt>
                      <c:pt idx="382">
                        <c:v>3.82</c:v>
                      </c:pt>
                      <c:pt idx="383">
                        <c:v>3.83</c:v>
                      </c:pt>
                      <c:pt idx="384">
                        <c:v>3.84</c:v>
                      </c:pt>
                      <c:pt idx="385">
                        <c:v>3.85</c:v>
                      </c:pt>
                      <c:pt idx="386">
                        <c:v>3.86</c:v>
                      </c:pt>
                      <c:pt idx="387">
                        <c:v>3.87</c:v>
                      </c:pt>
                      <c:pt idx="388">
                        <c:v>3.88</c:v>
                      </c:pt>
                      <c:pt idx="389">
                        <c:v>3.89</c:v>
                      </c:pt>
                      <c:pt idx="390">
                        <c:v>3.9</c:v>
                      </c:pt>
                      <c:pt idx="391">
                        <c:v>3.91</c:v>
                      </c:pt>
                      <c:pt idx="392">
                        <c:v>3.92</c:v>
                      </c:pt>
                      <c:pt idx="393">
                        <c:v>3.93</c:v>
                      </c:pt>
                      <c:pt idx="394">
                        <c:v>3.94</c:v>
                      </c:pt>
                      <c:pt idx="395">
                        <c:v>3.95</c:v>
                      </c:pt>
                      <c:pt idx="396">
                        <c:v>3.96</c:v>
                      </c:pt>
                      <c:pt idx="397">
                        <c:v>3.97</c:v>
                      </c:pt>
                      <c:pt idx="398">
                        <c:v>3.98</c:v>
                      </c:pt>
                      <c:pt idx="399">
                        <c:v>3.99</c:v>
                      </c:pt>
                      <c:pt idx="400">
                        <c:v>4</c:v>
                      </c:pt>
                      <c:pt idx="401">
                        <c:v>4.01</c:v>
                      </c:pt>
                      <c:pt idx="402">
                        <c:v>4.0199999999999996</c:v>
                      </c:pt>
                      <c:pt idx="403">
                        <c:v>4.03</c:v>
                      </c:pt>
                      <c:pt idx="404">
                        <c:v>4.04</c:v>
                      </c:pt>
                      <c:pt idx="405">
                        <c:v>4.05</c:v>
                      </c:pt>
                      <c:pt idx="406">
                        <c:v>4.0599999999999996</c:v>
                      </c:pt>
                      <c:pt idx="407">
                        <c:v>4.07</c:v>
                      </c:pt>
                      <c:pt idx="408">
                        <c:v>4.08</c:v>
                      </c:pt>
                      <c:pt idx="409">
                        <c:v>4.09</c:v>
                      </c:pt>
                      <c:pt idx="410">
                        <c:v>4.0999999999999996</c:v>
                      </c:pt>
                      <c:pt idx="411">
                        <c:v>4.1100000000000003</c:v>
                      </c:pt>
                      <c:pt idx="412">
                        <c:v>4.12</c:v>
                      </c:pt>
                      <c:pt idx="413">
                        <c:v>4.13</c:v>
                      </c:pt>
                      <c:pt idx="414">
                        <c:v>4.1399999999999997</c:v>
                      </c:pt>
                      <c:pt idx="415">
                        <c:v>4.1500000000000004</c:v>
                      </c:pt>
                      <c:pt idx="416">
                        <c:v>4.16</c:v>
                      </c:pt>
                      <c:pt idx="417">
                        <c:v>4.17</c:v>
                      </c:pt>
                      <c:pt idx="418">
                        <c:v>4.18</c:v>
                      </c:pt>
                      <c:pt idx="419">
                        <c:v>4.1900000000000004</c:v>
                      </c:pt>
                      <c:pt idx="420">
                        <c:v>4.2</c:v>
                      </c:pt>
                      <c:pt idx="421">
                        <c:v>4.21</c:v>
                      </c:pt>
                      <c:pt idx="422">
                        <c:v>4.22</c:v>
                      </c:pt>
                      <c:pt idx="423">
                        <c:v>4.2300000000000004</c:v>
                      </c:pt>
                      <c:pt idx="424">
                        <c:v>4.24</c:v>
                      </c:pt>
                      <c:pt idx="425">
                        <c:v>4.25</c:v>
                      </c:pt>
                      <c:pt idx="426">
                        <c:v>4.26</c:v>
                      </c:pt>
                      <c:pt idx="427">
                        <c:v>4.2699999999999996</c:v>
                      </c:pt>
                      <c:pt idx="428">
                        <c:v>4.28</c:v>
                      </c:pt>
                      <c:pt idx="429">
                        <c:v>4.29</c:v>
                      </c:pt>
                      <c:pt idx="430">
                        <c:v>4.3</c:v>
                      </c:pt>
                      <c:pt idx="431">
                        <c:v>4.3099999999999996</c:v>
                      </c:pt>
                      <c:pt idx="432">
                        <c:v>4.32</c:v>
                      </c:pt>
                      <c:pt idx="433">
                        <c:v>4.33</c:v>
                      </c:pt>
                      <c:pt idx="434">
                        <c:v>4.34</c:v>
                      </c:pt>
                      <c:pt idx="435">
                        <c:v>4.3499999999999996</c:v>
                      </c:pt>
                      <c:pt idx="436">
                        <c:v>4.3600000000000003</c:v>
                      </c:pt>
                      <c:pt idx="437">
                        <c:v>4.37</c:v>
                      </c:pt>
                      <c:pt idx="438">
                        <c:v>4.38</c:v>
                      </c:pt>
                      <c:pt idx="439">
                        <c:v>4.3899999999999997</c:v>
                      </c:pt>
                      <c:pt idx="440">
                        <c:v>4.4000000000000004</c:v>
                      </c:pt>
                      <c:pt idx="441">
                        <c:v>4.41</c:v>
                      </c:pt>
                      <c:pt idx="442">
                        <c:v>4.42</c:v>
                      </c:pt>
                      <c:pt idx="443">
                        <c:v>4.43</c:v>
                      </c:pt>
                      <c:pt idx="444">
                        <c:v>4.4400000000000004</c:v>
                      </c:pt>
                      <c:pt idx="445">
                        <c:v>4.45</c:v>
                      </c:pt>
                      <c:pt idx="446">
                        <c:v>4.46</c:v>
                      </c:pt>
                      <c:pt idx="447">
                        <c:v>4.47</c:v>
                      </c:pt>
                      <c:pt idx="448">
                        <c:v>4.4800000000000004</c:v>
                      </c:pt>
                      <c:pt idx="449">
                        <c:v>4.49</c:v>
                      </c:pt>
                      <c:pt idx="450">
                        <c:v>4.5</c:v>
                      </c:pt>
                      <c:pt idx="451">
                        <c:v>4.51</c:v>
                      </c:pt>
                      <c:pt idx="452">
                        <c:v>4.5199999999999996</c:v>
                      </c:pt>
                      <c:pt idx="453">
                        <c:v>4.53</c:v>
                      </c:pt>
                      <c:pt idx="454">
                        <c:v>4.54</c:v>
                      </c:pt>
                      <c:pt idx="455">
                        <c:v>4.55</c:v>
                      </c:pt>
                      <c:pt idx="456">
                        <c:v>4.5599999999999996</c:v>
                      </c:pt>
                      <c:pt idx="457">
                        <c:v>4.57</c:v>
                      </c:pt>
                      <c:pt idx="458">
                        <c:v>4.58</c:v>
                      </c:pt>
                      <c:pt idx="459">
                        <c:v>4.59</c:v>
                      </c:pt>
                      <c:pt idx="460">
                        <c:v>4.5999999999999996</c:v>
                      </c:pt>
                      <c:pt idx="461">
                        <c:v>4.6100000000000003</c:v>
                      </c:pt>
                      <c:pt idx="462">
                        <c:v>4.62</c:v>
                      </c:pt>
                      <c:pt idx="463">
                        <c:v>4.63</c:v>
                      </c:pt>
                      <c:pt idx="464">
                        <c:v>4.6399999999999997</c:v>
                      </c:pt>
                      <c:pt idx="465">
                        <c:v>4.6500000000000004</c:v>
                      </c:pt>
                      <c:pt idx="466">
                        <c:v>4.66</c:v>
                      </c:pt>
                      <c:pt idx="467">
                        <c:v>4.67</c:v>
                      </c:pt>
                      <c:pt idx="468">
                        <c:v>4.68</c:v>
                      </c:pt>
                      <c:pt idx="469">
                        <c:v>4.6900000000000004</c:v>
                      </c:pt>
                      <c:pt idx="470">
                        <c:v>4.7</c:v>
                      </c:pt>
                      <c:pt idx="471">
                        <c:v>4.71</c:v>
                      </c:pt>
                      <c:pt idx="472">
                        <c:v>4.72</c:v>
                      </c:pt>
                      <c:pt idx="473">
                        <c:v>4.7300000000000004</c:v>
                      </c:pt>
                      <c:pt idx="474">
                        <c:v>4.74</c:v>
                      </c:pt>
                      <c:pt idx="475">
                        <c:v>4.75</c:v>
                      </c:pt>
                      <c:pt idx="476">
                        <c:v>4.76</c:v>
                      </c:pt>
                      <c:pt idx="477">
                        <c:v>4.7699999999999996</c:v>
                      </c:pt>
                      <c:pt idx="478">
                        <c:v>4.78</c:v>
                      </c:pt>
                      <c:pt idx="479">
                        <c:v>4.79</c:v>
                      </c:pt>
                      <c:pt idx="480">
                        <c:v>4.8</c:v>
                      </c:pt>
                      <c:pt idx="481">
                        <c:v>4.8099999999999996</c:v>
                      </c:pt>
                      <c:pt idx="482">
                        <c:v>4.82</c:v>
                      </c:pt>
                      <c:pt idx="483">
                        <c:v>4.83</c:v>
                      </c:pt>
                      <c:pt idx="484">
                        <c:v>4.84</c:v>
                      </c:pt>
                      <c:pt idx="485">
                        <c:v>4.8499999999999996</c:v>
                      </c:pt>
                      <c:pt idx="486">
                        <c:v>4.8600000000000003</c:v>
                      </c:pt>
                      <c:pt idx="487">
                        <c:v>4.87</c:v>
                      </c:pt>
                      <c:pt idx="488">
                        <c:v>4.88</c:v>
                      </c:pt>
                      <c:pt idx="489">
                        <c:v>4.8899999999999997</c:v>
                      </c:pt>
                      <c:pt idx="490">
                        <c:v>4.9000000000000004</c:v>
                      </c:pt>
                      <c:pt idx="491">
                        <c:v>4.91</c:v>
                      </c:pt>
                      <c:pt idx="492">
                        <c:v>4.92</c:v>
                      </c:pt>
                      <c:pt idx="493">
                        <c:v>4.93</c:v>
                      </c:pt>
                      <c:pt idx="494">
                        <c:v>4.9400000000000004</c:v>
                      </c:pt>
                      <c:pt idx="495">
                        <c:v>4.95</c:v>
                      </c:pt>
                      <c:pt idx="496">
                        <c:v>4.96</c:v>
                      </c:pt>
                      <c:pt idx="497">
                        <c:v>4.97</c:v>
                      </c:pt>
                      <c:pt idx="498">
                        <c:v>4.9800000000000004</c:v>
                      </c:pt>
                      <c:pt idx="499">
                        <c:v>4.99</c:v>
                      </c:pt>
                      <c:pt idx="500">
                        <c:v>5</c:v>
                      </c:pt>
                    </c:numCache>
                  </c:numRef>
                </c:val>
                <c:smooth val="0"/>
                <c:extLst>
                  <c:ext xmlns:c16="http://schemas.microsoft.com/office/drawing/2014/chart" uri="{C3380CC4-5D6E-409C-BE32-E72D297353CC}">
                    <c16:uniqueId val="{00000003-7DE7-4D02-A04A-5BAF9EF05F6D}"/>
                  </c:ext>
                </c:extLst>
              </c15:ser>
            </c15:filteredLineSeries>
          </c:ext>
        </c:extLst>
      </c:lineChart>
      <c:catAx>
        <c:axId val="49891808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Quantity</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98920048"/>
        <c:crosses val="autoZero"/>
        <c:auto val="1"/>
        <c:lblAlgn val="ctr"/>
        <c:lblOffset val="100"/>
        <c:noMultiLvlLbl val="0"/>
      </c:catAx>
      <c:valAx>
        <c:axId val="49892004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Price</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989180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1757131657435861E-2"/>
          <c:y val="2.3248793375974429E-2"/>
          <c:w val="0.89004078508785966"/>
          <c:h val="0.87301898479492301"/>
        </c:manualLayout>
      </c:layout>
      <c:lineChart>
        <c:grouping val="standard"/>
        <c:varyColors val="0"/>
        <c:ser>
          <c:idx val="0"/>
          <c:order val="0"/>
          <c:tx>
            <c:strRef>
              <c:f>Sheet8!$A$1</c:f>
              <c:strCache>
                <c:ptCount val="1"/>
                <c:pt idx="0">
                  <c:v>P</c:v>
                </c:pt>
              </c:strCache>
            </c:strRef>
          </c:tx>
          <c:spPr>
            <a:ln w="28575" cap="rnd">
              <a:solidFill>
                <a:schemeClr val="accent1"/>
              </a:solidFill>
              <a:round/>
            </a:ln>
            <a:effectLst/>
          </c:spPr>
          <c:marker>
            <c:symbol val="none"/>
          </c:marker>
          <c:cat>
            <c:numRef>
              <c:f>Sheet8!$B$2:$B$503</c:f>
              <c:numCache>
                <c:formatCode>General</c:formatCode>
                <c:ptCount val="502"/>
                <c:pt idx="0">
                  <c:v>0</c:v>
                </c:pt>
                <c:pt idx="1">
                  <c:v>0.01</c:v>
                </c:pt>
                <c:pt idx="2">
                  <c:v>0.02</c:v>
                </c:pt>
                <c:pt idx="3">
                  <c:v>0.03</c:v>
                </c:pt>
                <c:pt idx="4">
                  <c:v>0.04</c:v>
                </c:pt>
                <c:pt idx="5">
                  <c:v>0.05</c:v>
                </c:pt>
                <c:pt idx="6">
                  <c:v>0.06</c:v>
                </c:pt>
                <c:pt idx="7">
                  <c:v>7.0000000000000007E-2</c:v>
                </c:pt>
                <c:pt idx="8">
                  <c:v>0.08</c:v>
                </c:pt>
                <c:pt idx="9">
                  <c:v>0.09</c:v>
                </c:pt>
                <c:pt idx="10">
                  <c:v>0.1</c:v>
                </c:pt>
                <c:pt idx="11">
                  <c:v>0.11</c:v>
                </c:pt>
                <c:pt idx="12">
                  <c:v>0.12</c:v>
                </c:pt>
                <c:pt idx="13">
                  <c:v>0.13</c:v>
                </c:pt>
                <c:pt idx="14">
                  <c:v>0.14000000000000001</c:v>
                </c:pt>
                <c:pt idx="15">
                  <c:v>0.15</c:v>
                </c:pt>
                <c:pt idx="16">
                  <c:v>0.16</c:v>
                </c:pt>
                <c:pt idx="17">
                  <c:v>0.17</c:v>
                </c:pt>
                <c:pt idx="18">
                  <c:v>0.18</c:v>
                </c:pt>
                <c:pt idx="19">
                  <c:v>0.19</c:v>
                </c:pt>
                <c:pt idx="20">
                  <c:v>0.2</c:v>
                </c:pt>
                <c:pt idx="21">
                  <c:v>0.21</c:v>
                </c:pt>
                <c:pt idx="22">
                  <c:v>0.22</c:v>
                </c:pt>
                <c:pt idx="23">
                  <c:v>0.23</c:v>
                </c:pt>
                <c:pt idx="24">
                  <c:v>0.24</c:v>
                </c:pt>
                <c:pt idx="25">
                  <c:v>0.25</c:v>
                </c:pt>
                <c:pt idx="26">
                  <c:v>0.26</c:v>
                </c:pt>
                <c:pt idx="27">
                  <c:v>0.27</c:v>
                </c:pt>
                <c:pt idx="28">
                  <c:v>0.28000000000000003</c:v>
                </c:pt>
                <c:pt idx="29">
                  <c:v>0.28999999999999998</c:v>
                </c:pt>
                <c:pt idx="30">
                  <c:v>0.3</c:v>
                </c:pt>
                <c:pt idx="31">
                  <c:v>0.31</c:v>
                </c:pt>
                <c:pt idx="32">
                  <c:v>0.32</c:v>
                </c:pt>
                <c:pt idx="33">
                  <c:v>0.33</c:v>
                </c:pt>
                <c:pt idx="34">
                  <c:v>0.34</c:v>
                </c:pt>
                <c:pt idx="35">
                  <c:v>0.35</c:v>
                </c:pt>
                <c:pt idx="36">
                  <c:v>0.36</c:v>
                </c:pt>
                <c:pt idx="37">
                  <c:v>0.37</c:v>
                </c:pt>
                <c:pt idx="38">
                  <c:v>0.38</c:v>
                </c:pt>
                <c:pt idx="39">
                  <c:v>0.39</c:v>
                </c:pt>
                <c:pt idx="40">
                  <c:v>0.4</c:v>
                </c:pt>
                <c:pt idx="41">
                  <c:v>0.41</c:v>
                </c:pt>
                <c:pt idx="42">
                  <c:v>0.42</c:v>
                </c:pt>
                <c:pt idx="43">
                  <c:v>0.43</c:v>
                </c:pt>
                <c:pt idx="44">
                  <c:v>0.44</c:v>
                </c:pt>
                <c:pt idx="45">
                  <c:v>0.45</c:v>
                </c:pt>
                <c:pt idx="46">
                  <c:v>0.46</c:v>
                </c:pt>
                <c:pt idx="47">
                  <c:v>0.47</c:v>
                </c:pt>
                <c:pt idx="48">
                  <c:v>0.48</c:v>
                </c:pt>
                <c:pt idx="49">
                  <c:v>0.49</c:v>
                </c:pt>
                <c:pt idx="50">
                  <c:v>0.5</c:v>
                </c:pt>
                <c:pt idx="51">
                  <c:v>0.51</c:v>
                </c:pt>
                <c:pt idx="52">
                  <c:v>0.52</c:v>
                </c:pt>
                <c:pt idx="53">
                  <c:v>0.53</c:v>
                </c:pt>
                <c:pt idx="54">
                  <c:v>0.54</c:v>
                </c:pt>
                <c:pt idx="55">
                  <c:v>0.55000000000000004</c:v>
                </c:pt>
                <c:pt idx="56">
                  <c:v>0.56000000000000005</c:v>
                </c:pt>
                <c:pt idx="57">
                  <c:v>0.56999999999999995</c:v>
                </c:pt>
                <c:pt idx="58">
                  <c:v>0.57999999999999996</c:v>
                </c:pt>
                <c:pt idx="59">
                  <c:v>0.59</c:v>
                </c:pt>
                <c:pt idx="60">
                  <c:v>0.6</c:v>
                </c:pt>
                <c:pt idx="61">
                  <c:v>0.61</c:v>
                </c:pt>
                <c:pt idx="62">
                  <c:v>0.62</c:v>
                </c:pt>
                <c:pt idx="63">
                  <c:v>0.63</c:v>
                </c:pt>
                <c:pt idx="64">
                  <c:v>0.64</c:v>
                </c:pt>
                <c:pt idx="65">
                  <c:v>0.65</c:v>
                </c:pt>
                <c:pt idx="66">
                  <c:v>0.66</c:v>
                </c:pt>
                <c:pt idx="67">
                  <c:v>0.67</c:v>
                </c:pt>
                <c:pt idx="68">
                  <c:v>0.68</c:v>
                </c:pt>
                <c:pt idx="69">
                  <c:v>0.69</c:v>
                </c:pt>
                <c:pt idx="70">
                  <c:v>0.7</c:v>
                </c:pt>
                <c:pt idx="71">
                  <c:v>0.71</c:v>
                </c:pt>
                <c:pt idx="72">
                  <c:v>0.72</c:v>
                </c:pt>
                <c:pt idx="73">
                  <c:v>0.73</c:v>
                </c:pt>
                <c:pt idx="74">
                  <c:v>0.74</c:v>
                </c:pt>
                <c:pt idx="75">
                  <c:v>0.75</c:v>
                </c:pt>
                <c:pt idx="76">
                  <c:v>0.76</c:v>
                </c:pt>
                <c:pt idx="77">
                  <c:v>0.77</c:v>
                </c:pt>
                <c:pt idx="78">
                  <c:v>0.78</c:v>
                </c:pt>
                <c:pt idx="79">
                  <c:v>0.79</c:v>
                </c:pt>
                <c:pt idx="80">
                  <c:v>0.8</c:v>
                </c:pt>
                <c:pt idx="81">
                  <c:v>0.81</c:v>
                </c:pt>
                <c:pt idx="82">
                  <c:v>0.82</c:v>
                </c:pt>
                <c:pt idx="83">
                  <c:v>0.83</c:v>
                </c:pt>
                <c:pt idx="84">
                  <c:v>0.84</c:v>
                </c:pt>
                <c:pt idx="85">
                  <c:v>0.85</c:v>
                </c:pt>
                <c:pt idx="86">
                  <c:v>0.86</c:v>
                </c:pt>
                <c:pt idx="87">
                  <c:v>0.87</c:v>
                </c:pt>
                <c:pt idx="88">
                  <c:v>0.88</c:v>
                </c:pt>
                <c:pt idx="89">
                  <c:v>0.89</c:v>
                </c:pt>
                <c:pt idx="90">
                  <c:v>0.9</c:v>
                </c:pt>
                <c:pt idx="91">
                  <c:v>0.91</c:v>
                </c:pt>
                <c:pt idx="92">
                  <c:v>0.92</c:v>
                </c:pt>
                <c:pt idx="93">
                  <c:v>0.93</c:v>
                </c:pt>
                <c:pt idx="94">
                  <c:v>0.94</c:v>
                </c:pt>
                <c:pt idx="95">
                  <c:v>0.95</c:v>
                </c:pt>
                <c:pt idx="96">
                  <c:v>0.96</c:v>
                </c:pt>
                <c:pt idx="97">
                  <c:v>0.97</c:v>
                </c:pt>
                <c:pt idx="98">
                  <c:v>0.98</c:v>
                </c:pt>
                <c:pt idx="99">
                  <c:v>0.99</c:v>
                </c:pt>
                <c:pt idx="100">
                  <c:v>1</c:v>
                </c:pt>
                <c:pt idx="101">
                  <c:v>1.01</c:v>
                </c:pt>
                <c:pt idx="102">
                  <c:v>1.02</c:v>
                </c:pt>
                <c:pt idx="103">
                  <c:v>1.03</c:v>
                </c:pt>
                <c:pt idx="104">
                  <c:v>1.04</c:v>
                </c:pt>
                <c:pt idx="105">
                  <c:v>1.05</c:v>
                </c:pt>
                <c:pt idx="106">
                  <c:v>1.06</c:v>
                </c:pt>
                <c:pt idx="107">
                  <c:v>1.07</c:v>
                </c:pt>
                <c:pt idx="108">
                  <c:v>1.08</c:v>
                </c:pt>
                <c:pt idx="109">
                  <c:v>1.0900000000000001</c:v>
                </c:pt>
                <c:pt idx="110">
                  <c:v>1.1000000000000001</c:v>
                </c:pt>
                <c:pt idx="111">
                  <c:v>1.1100000000000001</c:v>
                </c:pt>
                <c:pt idx="112">
                  <c:v>1.1200000000000001</c:v>
                </c:pt>
                <c:pt idx="113">
                  <c:v>1.1299999999999999</c:v>
                </c:pt>
                <c:pt idx="114">
                  <c:v>1.1399999999999999</c:v>
                </c:pt>
                <c:pt idx="115">
                  <c:v>1.1499999999999999</c:v>
                </c:pt>
                <c:pt idx="116">
                  <c:v>1.1599999999999999</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c:v>
                </c:pt>
                <c:pt idx="162">
                  <c:v>1.62</c:v>
                </c:pt>
                <c:pt idx="163">
                  <c:v>1.63</c:v>
                </c:pt>
                <c:pt idx="164">
                  <c:v>1.64</c:v>
                </c:pt>
                <c:pt idx="165">
                  <c:v>1.65</c:v>
                </c:pt>
                <c:pt idx="166">
                  <c:v>1.66</c:v>
                </c:pt>
                <c:pt idx="167">
                  <c:v>1.67</c:v>
                </c:pt>
                <c:pt idx="168">
                  <c:v>1.68</c:v>
                </c:pt>
                <c:pt idx="169">
                  <c:v>1.69</c:v>
                </c:pt>
                <c:pt idx="170">
                  <c:v>1.7</c:v>
                </c:pt>
                <c:pt idx="171">
                  <c:v>1.71</c:v>
                </c:pt>
                <c:pt idx="172">
                  <c:v>1.72</c:v>
                </c:pt>
                <c:pt idx="173">
                  <c:v>1.73</c:v>
                </c:pt>
                <c:pt idx="174">
                  <c:v>1.74</c:v>
                </c:pt>
                <c:pt idx="175">
                  <c:v>1.75</c:v>
                </c:pt>
                <c:pt idx="176">
                  <c:v>1.76</c:v>
                </c:pt>
                <c:pt idx="177">
                  <c:v>1.77</c:v>
                </c:pt>
                <c:pt idx="178">
                  <c:v>1.78</c:v>
                </c:pt>
                <c:pt idx="179">
                  <c:v>1.79</c:v>
                </c:pt>
                <c:pt idx="180">
                  <c:v>1.8</c:v>
                </c:pt>
                <c:pt idx="181">
                  <c:v>1.81</c:v>
                </c:pt>
                <c:pt idx="182">
                  <c:v>1.82</c:v>
                </c:pt>
                <c:pt idx="183">
                  <c:v>1.83</c:v>
                </c:pt>
                <c:pt idx="184">
                  <c:v>1.84</c:v>
                </c:pt>
                <c:pt idx="185">
                  <c:v>1.85</c:v>
                </c:pt>
                <c:pt idx="186">
                  <c:v>1.86</c:v>
                </c:pt>
                <c:pt idx="187">
                  <c:v>1.87</c:v>
                </c:pt>
                <c:pt idx="188">
                  <c:v>1.88</c:v>
                </c:pt>
                <c:pt idx="189">
                  <c:v>1.89</c:v>
                </c:pt>
                <c:pt idx="190">
                  <c:v>1.9</c:v>
                </c:pt>
                <c:pt idx="191">
                  <c:v>1.91</c:v>
                </c:pt>
                <c:pt idx="192">
                  <c:v>1.92</c:v>
                </c:pt>
                <c:pt idx="193">
                  <c:v>1.93</c:v>
                </c:pt>
                <c:pt idx="194">
                  <c:v>1.94</c:v>
                </c:pt>
                <c:pt idx="195">
                  <c:v>1.95</c:v>
                </c:pt>
                <c:pt idx="196">
                  <c:v>1.96</c:v>
                </c:pt>
                <c:pt idx="197">
                  <c:v>1.97</c:v>
                </c:pt>
                <c:pt idx="198">
                  <c:v>1.98</c:v>
                </c:pt>
                <c:pt idx="199">
                  <c:v>1.99</c:v>
                </c:pt>
                <c:pt idx="200">
                  <c:v>2</c:v>
                </c:pt>
                <c:pt idx="201">
                  <c:v>2.0099999999999998</c:v>
                </c:pt>
                <c:pt idx="202">
                  <c:v>2.02</c:v>
                </c:pt>
                <c:pt idx="203">
                  <c:v>2.0299999999999998</c:v>
                </c:pt>
                <c:pt idx="204">
                  <c:v>2.04</c:v>
                </c:pt>
                <c:pt idx="205">
                  <c:v>2.0499999999999998</c:v>
                </c:pt>
                <c:pt idx="206">
                  <c:v>2.06</c:v>
                </c:pt>
                <c:pt idx="207">
                  <c:v>2.0699999999999998</c:v>
                </c:pt>
                <c:pt idx="208">
                  <c:v>2.08</c:v>
                </c:pt>
                <c:pt idx="209">
                  <c:v>2.09</c:v>
                </c:pt>
                <c:pt idx="210">
                  <c:v>2.1</c:v>
                </c:pt>
                <c:pt idx="211">
                  <c:v>2.11</c:v>
                </c:pt>
                <c:pt idx="212">
                  <c:v>2.12</c:v>
                </c:pt>
                <c:pt idx="213">
                  <c:v>2.13</c:v>
                </c:pt>
                <c:pt idx="214">
                  <c:v>2.14</c:v>
                </c:pt>
                <c:pt idx="215">
                  <c:v>2.15</c:v>
                </c:pt>
                <c:pt idx="216">
                  <c:v>2.16</c:v>
                </c:pt>
                <c:pt idx="217">
                  <c:v>2.17</c:v>
                </c:pt>
                <c:pt idx="218">
                  <c:v>2.1800000000000002</c:v>
                </c:pt>
                <c:pt idx="219">
                  <c:v>2.19</c:v>
                </c:pt>
                <c:pt idx="220">
                  <c:v>2.2000000000000002</c:v>
                </c:pt>
                <c:pt idx="221">
                  <c:v>2.21</c:v>
                </c:pt>
                <c:pt idx="222">
                  <c:v>2.2200000000000002</c:v>
                </c:pt>
                <c:pt idx="223">
                  <c:v>2.23</c:v>
                </c:pt>
                <c:pt idx="224">
                  <c:v>2.2400000000000002</c:v>
                </c:pt>
                <c:pt idx="225">
                  <c:v>2.25</c:v>
                </c:pt>
                <c:pt idx="226">
                  <c:v>2.2599999999999998</c:v>
                </c:pt>
                <c:pt idx="227">
                  <c:v>2.27</c:v>
                </c:pt>
                <c:pt idx="228">
                  <c:v>2.2799999999999998</c:v>
                </c:pt>
                <c:pt idx="229">
                  <c:v>2.29</c:v>
                </c:pt>
                <c:pt idx="230">
                  <c:v>2.2999999999999998</c:v>
                </c:pt>
                <c:pt idx="231">
                  <c:v>2.31</c:v>
                </c:pt>
                <c:pt idx="232">
                  <c:v>2.3199999999999998</c:v>
                </c:pt>
                <c:pt idx="233">
                  <c:v>2.33</c:v>
                </c:pt>
                <c:pt idx="234">
                  <c:v>2.34</c:v>
                </c:pt>
                <c:pt idx="235">
                  <c:v>2.35</c:v>
                </c:pt>
                <c:pt idx="236">
                  <c:v>2.36</c:v>
                </c:pt>
                <c:pt idx="237">
                  <c:v>2.37</c:v>
                </c:pt>
                <c:pt idx="238">
                  <c:v>2.38</c:v>
                </c:pt>
                <c:pt idx="239">
                  <c:v>2.39</c:v>
                </c:pt>
                <c:pt idx="240">
                  <c:v>2.4</c:v>
                </c:pt>
                <c:pt idx="241">
                  <c:v>2.41</c:v>
                </c:pt>
                <c:pt idx="242">
                  <c:v>2.42</c:v>
                </c:pt>
                <c:pt idx="243">
                  <c:v>2.4300000000000002</c:v>
                </c:pt>
                <c:pt idx="244">
                  <c:v>2.44</c:v>
                </c:pt>
                <c:pt idx="245">
                  <c:v>2.4500000000000002</c:v>
                </c:pt>
                <c:pt idx="246">
                  <c:v>2.46</c:v>
                </c:pt>
                <c:pt idx="247">
                  <c:v>2.4700000000000002</c:v>
                </c:pt>
                <c:pt idx="248">
                  <c:v>2.48</c:v>
                </c:pt>
                <c:pt idx="249">
                  <c:v>2.4900000000000002</c:v>
                </c:pt>
                <c:pt idx="250">
                  <c:v>2.5</c:v>
                </c:pt>
                <c:pt idx="251">
                  <c:v>2.5099999999999998</c:v>
                </c:pt>
                <c:pt idx="252">
                  <c:v>2.52</c:v>
                </c:pt>
                <c:pt idx="253">
                  <c:v>2.5299999999999998</c:v>
                </c:pt>
                <c:pt idx="254">
                  <c:v>2.54</c:v>
                </c:pt>
                <c:pt idx="255">
                  <c:v>2.5499999999999998</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c:v>
                </c:pt>
                <c:pt idx="323">
                  <c:v>3.23</c:v>
                </c:pt>
                <c:pt idx="324">
                  <c:v>3.24</c:v>
                </c:pt>
                <c:pt idx="325">
                  <c:v>3.25</c:v>
                </c:pt>
                <c:pt idx="326">
                  <c:v>3.26</c:v>
                </c:pt>
                <c:pt idx="327">
                  <c:v>3.27</c:v>
                </c:pt>
                <c:pt idx="328">
                  <c:v>3.28</c:v>
                </c:pt>
                <c:pt idx="329">
                  <c:v>3.29</c:v>
                </c:pt>
                <c:pt idx="330">
                  <c:v>3.3</c:v>
                </c:pt>
                <c:pt idx="331">
                  <c:v>3.31</c:v>
                </c:pt>
                <c:pt idx="332">
                  <c:v>3.32</c:v>
                </c:pt>
                <c:pt idx="333">
                  <c:v>3.33</c:v>
                </c:pt>
                <c:pt idx="334">
                  <c:v>3.34</c:v>
                </c:pt>
                <c:pt idx="335">
                  <c:v>3.35</c:v>
                </c:pt>
                <c:pt idx="336">
                  <c:v>3.36</c:v>
                </c:pt>
                <c:pt idx="337">
                  <c:v>3.37</c:v>
                </c:pt>
                <c:pt idx="338">
                  <c:v>3.38</c:v>
                </c:pt>
                <c:pt idx="339">
                  <c:v>3.39</c:v>
                </c:pt>
                <c:pt idx="340">
                  <c:v>3.4</c:v>
                </c:pt>
                <c:pt idx="341">
                  <c:v>3.41</c:v>
                </c:pt>
                <c:pt idx="342">
                  <c:v>3.42</c:v>
                </c:pt>
                <c:pt idx="343">
                  <c:v>3.43</c:v>
                </c:pt>
                <c:pt idx="344">
                  <c:v>3.44</c:v>
                </c:pt>
                <c:pt idx="345">
                  <c:v>3.45</c:v>
                </c:pt>
                <c:pt idx="346">
                  <c:v>3.46</c:v>
                </c:pt>
                <c:pt idx="347">
                  <c:v>3.47</c:v>
                </c:pt>
                <c:pt idx="348">
                  <c:v>3.48</c:v>
                </c:pt>
                <c:pt idx="349">
                  <c:v>3.49</c:v>
                </c:pt>
                <c:pt idx="350">
                  <c:v>3.5</c:v>
                </c:pt>
                <c:pt idx="351">
                  <c:v>3.51</c:v>
                </c:pt>
                <c:pt idx="352">
                  <c:v>3.52</c:v>
                </c:pt>
                <c:pt idx="353">
                  <c:v>3.53</c:v>
                </c:pt>
                <c:pt idx="354">
                  <c:v>3.54</c:v>
                </c:pt>
                <c:pt idx="355">
                  <c:v>3.55</c:v>
                </c:pt>
                <c:pt idx="356">
                  <c:v>3.56</c:v>
                </c:pt>
                <c:pt idx="357">
                  <c:v>3.57</c:v>
                </c:pt>
                <c:pt idx="358">
                  <c:v>3.58</c:v>
                </c:pt>
                <c:pt idx="359">
                  <c:v>3.59</c:v>
                </c:pt>
                <c:pt idx="360">
                  <c:v>3.6</c:v>
                </c:pt>
                <c:pt idx="361">
                  <c:v>3.61</c:v>
                </c:pt>
                <c:pt idx="362">
                  <c:v>3.62</c:v>
                </c:pt>
                <c:pt idx="363">
                  <c:v>3.63</c:v>
                </c:pt>
                <c:pt idx="364">
                  <c:v>3.64</c:v>
                </c:pt>
                <c:pt idx="365">
                  <c:v>3.65</c:v>
                </c:pt>
                <c:pt idx="366">
                  <c:v>3.66</c:v>
                </c:pt>
                <c:pt idx="367">
                  <c:v>3.67</c:v>
                </c:pt>
                <c:pt idx="368">
                  <c:v>3.68</c:v>
                </c:pt>
                <c:pt idx="369">
                  <c:v>3.69</c:v>
                </c:pt>
                <c:pt idx="370">
                  <c:v>3.7</c:v>
                </c:pt>
                <c:pt idx="371">
                  <c:v>3.71</c:v>
                </c:pt>
                <c:pt idx="372">
                  <c:v>3.72</c:v>
                </c:pt>
                <c:pt idx="373">
                  <c:v>3.73</c:v>
                </c:pt>
                <c:pt idx="374">
                  <c:v>3.74</c:v>
                </c:pt>
                <c:pt idx="375">
                  <c:v>3.75</c:v>
                </c:pt>
                <c:pt idx="376">
                  <c:v>3.76</c:v>
                </c:pt>
                <c:pt idx="377">
                  <c:v>3.77</c:v>
                </c:pt>
                <c:pt idx="378">
                  <c:v>3.78</c:v>
                </c:pt>
                <c:pt idx="379">
                  <c:v>3.79</c:v>
                </c:pt>
                <c:pt idx="380">
                  <c:v>3.8</c:v>
                </c:pt>
                <c:pt idx="381">
                  <c:v>3.81</c:v>
                </c:pt>
                <c:pt idx="382">
                  <c:v>3.82</c:v>
                </c:pt>
                <c:pt idx="383">
                  <c:v>3.83</c:v>
                </c:pt>
                <c:pt idx="384">
                  <c:v>3.84</c:v>
                </c:pt>
                <c:pt idx="385">
                  <c:v>3.85</c:v>
                </c:pt>
                <c:pt idx="386">
                  <c:v>3.86</c:v>
                </c:pt>
                <c:pt idx="387">
                  <c:v>3.87</c:v>
                </c:pt>
                <c:pt idx="388">
                  <c:v>3.88</c:v>
                </c:pt>
                <c:pt idx="389">
                  <c:v>3.89</c:v>
                </c:pt>
                <c:pt idx="390">
                  <c:v>3.9</c:v>
                </c:pt>
                <c:pt idx="391">
                  <c:v>3.91</c:v>
                </c:pt>
                <c:pt idx="392">
                  <c:v>3.92</c:v>
                </c:pt>
                <c:pt idx="393">
                  <c:v>3.93</c:v>
                </c:pt>
                <c:pt idx="394">
                  <c:v>3.94</c:v>
                </c:pt>
                <c:pt idx="395">
                  <c:v>3.95</c:v>
                </c:pt>
                <c:pt idx="396">
                  <c:v>3.96</c:v>
                </c:pt>
                <c:pt idx="397">
                  <c:v>3.97</c:v>
                </c:pt>
                <c:pt idx="398">
                  <c:v>3.98</c:v>
                </c:pt>
                <c:pt idx="399">
                  <c:v>3.99</c:v>
                </c:pt>
                <c:pt idx="400">
                  <c:v>4</c:v>
                </c:pt>
                <c:pt idx="401">
                  <c:v>4.01</c:v>
                </c:pt>
                <c:pt idx="402">
                  <c:v>4.0199999999999996</c:v>
                </c:pt>
                <c:pt idx="403">
                  <c:v>4.03</c:v>
                </c:pt>
                <c:pt idx="404">
                  <c:v>4.04</c:v>
                </c:pt>
                <c:pt idx="405">
                  <c:v>4.05</c:v>
                </c:pt>
                <c:pt idx="406">
                  <c:v>4.0599999999999996</c:v>
                </c:pt>
                <c:pt idx="407">
                  <c:v>4.07</c:v>
                </c:pt>
                <c:pt idx="408">
                  <c:v>4.08</c:v>
                </c:pt>
                <c:pt idx="409">
                  <c:v>4.09</c:v>
                </c:pt>
                <c:pt idx="410">
                  <c:v>4.0999999999999996</c:v>
                </c:pt>
                <c:pt idx="411">
                  <c:v>4.1100000000000003</c:v>
                </c:pt>
                <c:pt idx="412">
                  <c:v>4.12</c:v>
                </c:pt>
                <c:pt idx="413">
                  <c:v>4.13</c:v>
                </c:pt>
                <c:pt idx="414">
                  <c:v>4.1399999999999997</c:v>
                </c:pt>
                <c:pt idx="415">
                  <c:v>4.1500000000000004</c:v>
                </c:pt>
                <c:pt idx="416">
                  <c:v>4.16</c:v>
                </c:pt>
                <c:pt idx="417">
                  <c:v>4.17</c:v>
                </c:pt>
                <c:pt idx="418">
                  <c:v>4.18</c:v>
                </c:pt>
                <c:pt idx="419">
                  <c:v>4.1900000000000004</c:v>
                </c:pt>
                <c:pt idx="420">
                  <c:v>4.2</c:v>
                </c:pt>
                <c:pt idx="421">
                  <c:v>4.21</c:v>
                </c:pt>
                <c:pt idx="422">
                  <c:v>4.22</c:v>
                </c:pt>
                <c:pt idx="423">
                  <c:v>4.2300000000000004</c:v>
                </c:pt>
                <c:pt idx="424">
                  <c:v>4.24</c:v>
                </c:pt>
                <c:pt idx="425">
                  <c:v>4.25</c:v>
                </c:pt>
                <c:pt idx="426">
                  <c:v>4.26</c:v>
                </c:pt>
                <c:pt idx="427">
                  <c:v>4.2699999999999996</c:v>
                </c:pt>
                <c:pt idx="428">
                  <c:v>4.28</c:v>
                </c:pt>
                <c:pt idx="429">
                  <c:v>4.29</c:v>
                </c:pt>
                <c:pt idx="430">
                  <c:v>4.3</c:v>
                </c:pt>
                <c:pt idx="431">
                  <c:v>4.3099999999999996</c:v>
                </c:pt>
                <c:pt idx="432">
                  <c:v>4.32</c:v>
                </c:pt>
                <c:pt idx="433">
                  <c:v>4.33</c:v>
                </c:pt>
                <c:pt idx="434">
                  <c:v>4.34</c:v>
                </c:pt>
                <c:pt idx="435">
                  <c:v>4.3499999999999996</c:v>
                </c:pt>
                <c:pt idx="436">
                  <c:v>4.3600000000000003</c:v>
                </c:pt>
                <c:pt idx="437">
                  <c:v>4.37</c:v>
                </c:pt>
                <c:pt idx="438">
                  <c:v>4.38</c:v>
                </c:pt>
                <c:pt idx="439">
                  <c:v>4.3899999999999997</c:v>
                </c:pt>
                <c:pt idx="440">
                  <c:v>4.4000000000000004</c:v>
                </c:pt>
                <c:pt idx="441">
                  <c:v>4.41</c:v>
                </c:pt>
                <c:pt idx="442">
                  <c:v>4.42</c:v>
                </c:pt>
                <c:pt idx="443">
                  <c:v>4.43</c:v>
                </c:pt>
                <c:pt idx="444">
                  <c:v>4.4400000000000004</c:v>
                </c:pt>
                <c:pt idx="445">
                  <c:v>4.45</c:v>
                </c:pt>
                <c:pt idx="446">
                  <c:v>4.46</c:v>
                </c:pt>
                <c:pt idx="447">
                  <c:v>4.47</c:v>
                </c:pt>
                <c:pt idx="448">
                  <c:v>4.4800000000000004</c:v>
                </c:pt>
                <c:pt idx="449">
                  <c:v>4.49</c:v>
                </c:pt>
                <c:pt idx="450">
                  <c:v>4.5</c:v>
                </c:pt>
                <c:pt idx="451">
                  <c:v>4.51</c:v>
                </c:pt>
                <c:pt idx="452">
                  <c:v>4.5199999999999996</c:v>
                </c:pt>
                <c:pt idx="453">
                  <c:v>4.53</c:v>
                </c:pt>
                <c:pt idx="454">
                  <c:v>4.54</c:v>
                </c:pt>
                <c:pt idx="455">
                  <c:v>4.55</c:v>
                </c:pt>
                <c:pt idx="456">
                  <c:v>4.5599999999999996</c:v>
                </c:pt>
                <c:pt idx="457">
                  <c:v>4.57</c:v>
                </c:pt>
                <c:pt idx="458">
                  <c:v>4.58</c:v>
                </c:pt>
                <c:pt idx="459">
                  <c:v>4.59</c:v>
                </c:pt>
                <c:pt idx="460">
                  <c:v>4.5999999999999996</c:v>
                </c:pt>
                <c:pt idx="461">
                  <c:v>4.6100000000000003</c:v>
                </c:pt>
                <c:pt idx="462">
                  <c:v>4.62</c:v>
                </c:pt>
                <c:pt idx="463">
                  <c:v>4.63</c:v>
                </c:pt>
                <c:pt idx="464">
                  <c:v>4.6399999999999997</c:v>
                </c:pt>
                <c:pt idx="465">
                  <c:v>4.6500000000000004</c:v>
                </c:pt>
                <c:pt idx="466">
                  <c:v>4.66</c:v>
                </c:pt>
                <c:pt idx="467">
                  <c:v>4.67</c:v>
                </c:pt>
                <c:pt idx="468">
                  <c:v>4.68</c:v>
                </c:pt>
                <c:pt idx="469">
                  <c:v>4.6900000000000004</c:v>
                </c:pt>
                <c:pt idx="470">
                  <c:v>4.7</c:v>
                </c:pt>
                <c:pt idx="471">
                  <c:v>4.71</c:v>
                </c:pt>
                <c:pt idx="472">
                  <c:v>4.72</c:v>
                </c:pt>
                <c:pt idx="473">
                  <c:v>4.7300000000000004</c:v>
                </c:pt>
                <c:pt idx="474">
                  <c:v>4.74</c:v>
                </c:pt>
                <c:pt idx="475">
                  <c:v>4.75</c:v>
                </c:pt>
                <c:pt idx="476">
                  <c:v>4.76</c:v>
                </c:pt>
                <c:pt idx="477">
                  <c:v>4.7699999999999996</c:v>
                </c:pt>
                <c:pt idx="478">
                  <c:v>4.78</c:v>
                </c:pt>
                <c:pt idx="479">
                  <c:v>4.79</c:v>
                </c:pt>
                <c:pt idx="480">
                  <c:v>4.8</c:v>
                </c:pt>
                <c:pt idx="481">
                  <c:v>4.8099999999999996</c:v>
                </c:pt>
                <c:pt idx="482">
                  <c:v>4.82</c:v>
                </c:pt>
                <c:pt idx="483">
                  <c:v>4.83</c:v>
                </c:pt>
                <c:pt idx="484">
                  <c:v>4.84</c:v>
                </c:pt>
                <c:pt idx="485">
                  <c:v>4.8499999999999996</c:v>
                </c:pt>
                <c:pt idx="486">
                  <c:v>4.8600000000000003</c:v>
                </c:pt>
                <c:pt idx="487">
                  <c:v>4.87</c:v>
                </c:pt>
                <c:pt idx="488">
                  <c:v>4.88</c:v>
                </c:pt>
                <c:pt idx="489">
                  <c:v>4.8899999999999997</c:v>
                </c:pt>
                <c:pt idx="490">
                  <c:v>4.9000000000000004</c:v>
                </c:pt>
                <c:pt idx="491">
                  <c:v>4.91</c:v>
                </c:pt>
                <c:pt idx="492">
                  <c:v>4.92</c:v>
                </c:pt>
                <c:pt idx="493">
                  <c:v>4.93</c:v>
                </c:pt>
                <c:pt idx="494">
                  <c:v>4.9400000000000004</c:v>
                </c:pt>
                <c:pt idx="495">
                  <c:v>4.95</c:v>
                </c:pt>
                <c:pt idx="496">
                  <c:v>4.96</c:v>
                </c:pt>
                <c:pt idx="497">
                  <c:v>4.97</c:v>
                </c:pt>
                <c:pt idx="498">
                  <c:v>4.9800000000000004</c:v>
                </c:pt>
                <c:pt idx="499">
                  <c:v>4.99</c:v>
                </c:pt>
                <c:pt idx="500">
                  <c:v>5</c:v>
                </c:pt>
              </c:numCache>
            </c:numRef>
          </c:cat>
          <c:val>
            <c:numRef>
              <c:f>Sheet8!$A$2:$A$502</c:f>
              <c:numCache>
                <c:formatCode>General</c:formatCode>
                <c:ptCount val="501"/>
                <c:pt idx="0">
                  <c:v>5</c:v>
                </c:pt>
                <c:pt idx="1">
                  <c:v>4.99</c:v>
                </c:pt>
                <c:pt idx="2">
                  <c:v>4.9800000000000004</c:v>
                </c:pt>
                <c:pt idx="3">
                  <c:v>4.97</c:v>
                </c:pt>
                <c:pt idx="4">
                  <c:v>4.96</c:v>
                </c:pt>
                <c:pt idx="5">
                  <c:v>4.95</c:v>
                </c:pt>
                <c:pt idx="6">
                  <c:v>4.9400000000000004</c:v>
                </c:pt>
                <c:pt idx="7">
                  <c:v>4.93</c:v>
                </c:pt>
                <c:pt idx="8">
                  <c:v>4.92</c:v>
                </c:pt>
                <c:pt idx="9">
                  <c:v>4.91</c:v>
                </c:pt>
                <c:pt idx="10">
                  <c:v>4.9000000000000004</c:v>
                </c:pt>
                <c:pt idx="11">
                  <c:v>4.8899999999999997</c:v>
                </c:pt>
                <c:pt idx="12">
                  <c:v>4.88</c:v>
                </c:pt>
                <c:pt idx="13">
                  <c:v>4.87</c:v>
                </c:pt>
                <c:pt idx="14">
                  <c:v>4.8600000000000003</c:v>
                </c:pt>
                <c:pt idx="15">
                  <c:v>4.8499999999999996</c:v>
                </c:pt>
                <c:pt idx="16">
                  <c:v>4.84</c:v>
                </c:pt>
                <c:pt idx="17">
                  <c:v>4.83</c:v>
                </c:pt>
                <c:pt idx="18">
                  <c:v>4.82</c:v>
                </c:pt>
                <c:pt idx="19">
                  <c:v>4.8099999999999996</c:v>
                </c:pt>
                <c:pt idx="20">
                  <c:v>4.8</c:v>
                </c:pt>
                <c:pt idx="21">
                  <c:v>4.79</c:v>
                </c:pt>
                <c:pt idx="22">
                  <c:v>4.78</c:v>
                </c:pt>
                <c:pt idx="23">
                  <c:v>4.7699999999999996</c:v>
                </c:pt>
                <c:pt idx="24">
                  <c:v>4.76</c:v>
                </c:pt>
                <c:pt idx="25">
                  <c:v>4.75</c:v>
                </c:pt>
                <c:pt idx="26">
                  <c:v>4.74</c:v>
                </c:pt>
                <c:pt idx="27">
                  <c:v>4.7300000000000004</c:v>
                </c:pt>
                <c:pt idx="28">
                  <c:v>4.72</c:v>
                </c:pt>
                <c:pt idx="29">
                  <c:v>4.71</c:v>
                </c:pt>
                <c:pt idx="30">
                  <c:v>4.7</c:v>
                </c:pt>
                <c:pt idx="31">
                  <c:v>4.6900000000000004</c:v>
                </c:pt>
                <c:pt idx="32">
                  <c:v>4.68</c:v>
                </c:pt>
                <c:pt idx="33">
                  <c:v>4.67</c:v>
                </c:pt>
                <c:pt idx="34">
                  <c:v>4.66</c:v>
                </c:pt>
                <c:pt idx="35">
                  <c:v>4.6500000000000004</c:v>
                </c:pt>
                <c:pt idx="36">
                  <c:v>4.6399999999999997</c:v>
                </c:pt>
                <c:pt idx="37">
                  <c:v>4.63</c:v>
                </c:pt>
                <c:pt idx="38">
                  <c:v>4.62</c:v>
                </c:pt>
                <c:pt idx="39">
                  <c:v>4.6100000000000003</c:v>
                </c:pt>
                <c:pt idx="40">
                  <c:v>4.5999999999999996</c:v>
                </c:pt>
                <c:pt idx="41">
                  <c:v>4.59</c:v>
                </c:pt>
                <c:pt idx="42">
                  <c:v>4.58</c:v>
                </c:pt>
                <c:pt idx="43">
                  <c:v>4.57</c:v>
                </c:pt>
                <c:pt idx="44">
                  <c:v>4.5599999999999996</c:v>
                </c:pt>
                <c:pt idx="45">
                  <c:v>4.55</c:v>
                </c:pt>
                <c:pt idx="46">
                  <c:v>4.54</c:v>
                </c:pt>
                <c:pt idx="47">
                  <c:v>4.53</c:v>
                </c:pt>
                <c:pt idx="48">
                  <c:v>4.5199999999999996</c:v>
                </c:pt>
                <c:pt idx="49">
                  <c:v>4.51</c:v>
                </c:pt>
                <c:pt idx="50">
                  <c:v>4.5</c:v>
                </c:pt>
                <c:pt idx="51">
                  <c:v>4.49</c:v>
                </c:pt>
                <c:pt idx="52">
                  <c:v>4.4800000000000004</c:v>
                </c:pt>
                <c:pt idx="53">
                  <c:v>4.47</c:v>
                </c:pt>
                <c:pt idx="54">
                  <c:v>4.46</c:v>
                </c:pt>
                <c:pt idx="55">
                  <c:v>4.45</c:v>
                </c:pt>
                <c:pt idx="56">
                  <c:v>4.4400000000000004</c:v>
                </c:pt>
                <c:pt idx="57">
                  <c:v>4.43</c:v>
                </c:pt>
                <c:pt idx="58">
                  <c:v>4.42</c:v>
                </c:pt>
                <c:pt idx="59">
                  <c:v>4.41</c:v>
                </c:pt>
                <c:pt idx="60">
                  <c:v>4.4000000000000004</c:v>
                </c:pt>
                <c:pt idx="61">
                  <c:v>4.3899999999999997</c:v>
                </c:pt>
                <c:pt idx="62">
                  <c:v>4.38</c:v>
                </c:pt>
                <c:pt idx="63">
                  <c:v>4.37</c:v>
                </c:pt>
                <c:pt idx="64">
                  <c:v>4.3600000000000003</c:v>
                </c:pt>
                <c:pt idx="65">
                  <c:v>4.3499999999999996</c:v>
                </c:pt>
                <c:pt idx="66">
                  <c:v>4.34</c:v>
                </c:pt>
                <c:pt idx="67">
                  <c:v>4.33</c:v>
                </c:pt>
                <c:pt idx="68">
                  <c:v>4.32</c:v>
                </c:pt>
                <c:pt idx="69">
                  <c:v>4.3099999999999996</c:v>
                </c:pt>
                <c:pt idx="70">
                  <c:v>4.3</c:v>
                </c:pt>
                <c:pt idx="71">
                  <c:v>4.29</c:v>
                </c:pt>
                <c:pt idx="72">
                  <c:v>4.28</c:v>
                </c:pt>
                <c:pt idx="73">
                  <c:v>4.2699999999999996</c:v>
                </c:pt>
                <c:pt idx="74">
                  <c:v>4.26</c:v>
                </c:pt>
                <c:pt idx="75">
                  <c:v>4.25</c:v>
                </c:pt>
                <c:pt idx="76">
                  <c:v>4.24</c:v>
                </c:pt>
                <c:pt idx="77">
                  <c:v>4.2300000000000004</c:v>
                </c:pt>
                <c:pt idx="78">
                  <c:v>4.22</c:v>
                </c:pt>
                <c:pt idx="79">
                  <c:v>4.21</c:v>
                </c:pt>
                <c:pt idx="80">
                  <c:v>4.2</c:v>
                </c:pt>
                <c:pt idx="81">
                  <c:v>4.1900000000000004</c:v>
                </c:pt>
                <c:pt idx="82">
                  <c:v>4.18</c:v>
                </c:pt>
                <c:pt idx="83">
                  <c:v>4.17</c:v>
                </c:pt>
                <c:pt idx="84">
                  <c:v>4.16</c:v>
                </c:pt>
                <c:pt idx="85">
                  <c:v>4.1500000000000004</c:v>
                </c:pt>
                <c:pt idx="86">
                  <c:v>4.1399999999999997</c:v>
                </c:pt>
                <c:pt idx="87">
                  <c:v>4.13</c:v>
                </c:pt>
                <c:pt idx="88">
                  <c:v>4.12</c:v>
                </c:pt>
                <c:pt idx="89">
                  <c:v>4.1100000000000003</c:v>
                </c:pt>
                <c:pt idx="90">
                  <c:v>4.0999999999999996</c:v>
                </c:pt>
                <c:pt idx="91">
                  <c:v>4.09</c:v>
                </c:pt>
                <c:pt idx="92">
                  <c:v>4.08</c:v>
                </c:pt>
                <c:pt idx="93">
                  <c:v>4.07</c:v>
                </c:pt>
                <c:pt idx="94">
                  <c:v>4.0599999999999996</c:v>
                </c:pt>
                <c:pt idx="95">
                  <c:v>4.05</c:v>
                </c:pt>
                <c:pt idx="96">
                  <c:v>4.04</c:v>
                </c:pt>
                <c:pt idx="97">
                  <c:v>4.03</c:v>
                </c:pt>
                <c:pt idx="98">
                  <c:v>4.0199999999999996</c:v>
                </c:pt>
                <c:pt idx="99">
                  <c:v>4.01</c:v>
                </c:pt>
                <c:pt idx="100">
                  <c:v>4</c:v>
                </c:pt>
                <c:pt idx="101">
                  <c:v>3.99</c:v>
                </c:pt>
                <c:pt idx="102">
                  <c:v>3.98</c:v>
                </c:pt>
                <c:pt idx="103">
                  <c:v>3.97</c:v>
                </c:pt>
                <c:pt idx="104">
                  <c:v>3.96</c:v>
                </c:pt>
                <c:pt idx="105">
                  <c:v>3.95</c:v>
                </c:pt>
                <c:pt idx="106">
                  <c:v>3.94</c:v>
                </c:pt>
                <c:pt idx="107">
                  <c:v>3.93</c:v>
                </c:pt>
                <c:pt idx="108">
                  <c:v>3.92</c:v>
                </c:pt>
                <c:pt idx="109">
                  <c:v>3.91</c:v>
                </c:pt>
                <c:pt idx="110">
                  <c:v>3.9</c:v>
                </c:pt>
                <c:pt idx="111">
                  <c:v>3.89</c:v>
                </c:pt>
                <c:pt idx="112">
                  <c:v>3.88</c:v>
                </c:pt>
                <c:pt idx="113">
                  <c:v>3.87</c:v>
                </c:pt>
                <c:pt idx="114">
                  <c:v>3.86</c:v>
                </c:pt>
                <c:pt idx="115">
                  <c:v>3.85</c:v>
                </c:pt>
                <c:pt idx="116">
                  <c:v>3.84</c:v>
                </c:pt>
                <c:pt idx="117">
                  <c:v>3.83</c:v>
                </c:pt>
                <c:pt idx="118">
                  <c:v>3.82</c:v>
                </c:pt>
                <c:pt idx="119">
                  <c:v>3.81</c:v>
                </c:pt>
                <c:pt idx="120">
                  <c:v>3.8</c:v>
                </c:pt>
                <c:pt idx="121">
                  <c:v>3.79</c:v>
                </c:pt>
                <c:pt idx="122">
                  <c:v>3.78</c:v>
                </c:pt>
                <c:pt idx="123">
                  <c:v>3.77</c:v>
                </c:pt>
                <c:pt idx="124">
                  <c:v>3.76</c:v>
                </c:pt>
                <c:pt idx="125">
                  <c:v>3.75</c:v>
                </c:pt>
                <c:pt idx="126">
                  <c:v>3.74</c:v>
                </c:pt>
                <c:pt idx="127">
                  <c:v>3.73</c:v>
                </c:pt>
                <c:pt idx="128">
                  <c:v>3.72</c:v>
                </c:pt>
                <c:pt idx="129">
                  <c:v>3.71</c:v>
                </c:pt>
                <c:pt idx="130">
                  <c:v>3.7</c:v>
                </c:pt>
                <c:pt idx="131">
                  <c:v>3.69</c:v>
                </c:pt>
                <c:pt idx="132">
                  <c:v>3.68</c:v>
                </c:pt>
                <c:pt idx="133">
                  <c:v>3.67</c:v>
                </c:pt>
                <c:pt idx="134">
                  <c:v>3.66</c:v>
                </c:pt>
                <c:pt idx="135">
                  <c:v>3.65</c:v>
                </c:pt>
                <c:pt idx="136">
                  <c:v>3.64</c:v>
                </c:pt>
                <c:pt idx="137">
                  <c:v>3.63</c:v>
                </c:pt>
                <c:pt idx="138">
                  <c:v>3.62</c:v>
                </c:pt>
                <c:pt idx="139">
                  <c:v>3.61</c:v>
                </c:pt>
                <c:pt idx="140">
                  <c:v>3.6</c:v>
                </c:pt>
                <c:pt idx="141">
                  <c:v>3.59</c:v>
                </c:pt>
                <c:pt idx="142">
                  <c:v>3.58</c:v>
                </c:pt>
                <c:pt idx="143">
                  <c:v>3.57</c:v>
                </c:pt>
                <c:pt idx="144">
                  <c:v>3.56</c:v>
                </c:pt>
                <c:pt idx="145">
                  <c:v>3.55</c:v>
                </c:pt>
                <c:pt idx="146">
                  <c:v>3.54</c:v>
                </c:pt>
                <c:pt idx="147">
                  <c:v>3.53</c:v>
                </c:pt>
                <c:pt idx="148">
                  <c:v>3.52</c:v>
                </c:pt>
                <c:pt idx="149">
                  <c:v>3.51</c:v>
                </c:pt>
                <c:pt idx="150">
                  <c:v>3.5</c:v>
                </c:pt>
                <c:pt idx="151">
                  <c:v>3.49</c:v>
                </c:pt>
                <c:pt idx="152">
                  <c:v>3.48</c:v>
                </c:pt>
                <c:pt idx="153">
                  <c:v>3.47</c:v>
                </c:pt>
                <c:pt idx="154">
                  <c:v>3.46</c:v>
                </c:pt>
                <c:pt idx="155">
                  <c:v>3.45</c:v>
                </c:pt>
                <c:pt idx="156">
                  <c:v>3.44</c:v>
                </c:pt>
                <c:pt idx="157">
                  <c:v>3.43</c:v>
                </c:pt>
                <c:pt idx="158">
                  <c:v>3.42</c:v>
                </c:pt>
                <c:pt idx="159">
                  <c:v>3.41</c:v>
                </c:pt>
                <c:pt idx="160">
                  <c:v>3.4</c:v>
                </c:pt>
                <c:pt idx="161">
                  <c:v>3.39</c:v>
                </c:pt>
                <c:pt idx="162">
                  <c:v>3.38</c:v>
                </c:pt>
                <c:pt idx="163">
                  <c:v>3.37</c:v>
                </c:pt>
                <c:pt idx="164">
                  <c:v>3.36</c:v>
                </c:pt>
                <c:pt idx="165">
                  <c:v>3.35</c:v>
                </c:pt>
                <c:pt idx="166">
                  <c:v>3.34</c:v>
                </c:pt>
                <c:pt idx="167">
                  <c:v>3.33</c:v>
                </c:pt>
                <c:pt idx="168">
                  <c:v>3.32</c:v>
                </c:pt>
                <c:pt idx="169">
                  <c:v>3.31</c:v>
                </c:pt>
                <c:pt idx="170">
                  <c:v>3.3</c:v>
                </c:pt>
                <c:pt idx="171">
                  <c:v>3.29</c:v>
                </c:pt>
                <c:pt idx="172">
                  <c:v>3.28</c:v>
                </c:pt>
                <c:pt idx="173">
                  <c:v>3.27</c:v>
                </c:pt>
                <c:pt idx="174">
                  <c:v>3.26</c:v>
                </c:pt>
                <c:pt idx="175">
                  <c:v>3.25</c:v>
                </c:pt>
                <c:pt idx="176">
                  <c:v>3.24</c:v>
                </c:pt>
                <c:pt idx="177">
                  <c:v>3.23</c:v>
                </c:pt>
                <c:pt idx="178">
                  <c:v>3.22</c:v>
                </c:pt>
                <c:pt idx="179">
                  <c:v>3.21</c:v>
                </c:pt>
                <c:pt idx="180">
                  <c:v>3.2</c:v>
                </c:pt>
                <c:pt idx="181">
                  <c:v>3.19</c:v>
                </c:pt>
                <c:pt idx="182">
                  <c:v>3.18</c:v>
                </c:pt>
                <c:pt idx="183">
                  <c:v>3.17</c:v>
                </c:pt>
                <c:pt idx="184">
                  <c:v>3.16</c:v>
                </c:pt>
                <c:pt idx="185">
                  <c:v>3.15</c:v>
                </c:pt>
                <c:pt idx="186">
                  <c:v>3.14</c:v>
                </c:pt>
                <c:pt idx="187">
                  <c:v>3.13</c:v>
                </c:pt>
                <c:pt idx="188">
                  <c:v>3.12</c:v>
                </c:pt>
                <c:pt idx="189">
                  <c:v>3.11</c:v>
                </c:pt>
                <c:pt idx="190">
                  <c:v>3.1</c:v>
                </c:pt>
                <c:pt idx="191">
                  <c:v>3.09</c:v>
                </c:pt>
                <c:pt idx="192">
                  <c:v>3.08</c:v>
                </c:pt>
                <c:pt idx="193">
                  <c:v>3.07</c:v>
                </c:pt>
                <c:pt idx="194">
                  <c:v>3.06</c:v>
                </c:pt>
                <c:pt idx="195">
                  <c:v>3.05</c:v>
                </c:pt>
                <c:pt idx="196">
                  <c:v>3.04</c:v>
                </c:pt>
                <c:pt idx="197">
                  <c:v>3.03</c:v>
                </c:pt>
                <c:pt idx="198">
                  <c:v>3.02</c:v>
                </c:pt>
                <c:pt idx="199">
                  <c:v>3.01</c:v>
                </c:pt>
                <c:pt idx="200">
                  <c:v>3</c:v>
                </c:pt>
                <c:pt idx="201">
                  <c:v>2.99</c:v>
                </c:pt>
                <c:pt idx="202">
                  <c:v>2.98</c:v>
                </c:pt>
                <c:pt idx="203">
                  <c:v>2.97</c:v>
                </c:pt>
                <c:pt idx="204">
                  <c:v>2.96</c:v>
                </c:pt>
                <c:pt idx="205">
                  <c:v>2.95</c:v>
                </c:pt>
                <c:pt idx="206">
                  <c:v>2.94</c:v>
                </c:pt>
                <c:pt idx="207">
                  <c:v>2.93</c:v>
                </c:pt>
                <c:pt idx="208">
                  <c:v>2.92</c:v>
                </c:pt>
                <c:pt idx="209">
                  <c:v>2.91</c:v>
                </c:pt>
                <c:pt idx="210">
                  <c:v>2.9</c:v>
                </c:pt>
                <c:pt idx="211">
                  <c:v>2.89</c:v>
                </c:pt>
                <c:pt idx="212">
                  <c:v>2.88</c:v>
                </c:pt>
                <c:pt idx="213">
                  <c:v>2.87</c:v>
                </c:pt>
                <c:pt idx="214">
                  <c:v>2.86</c:v>
                </c:pt>
                <c:pt idx="215">
                  <c:v>2.85</c:v>
                </c:pt>
                <c:pt idx="216">
                  <c:v>2.84</c:v>
                </c:pt>
                <c:pt idx="217">
                  <c:v>2.83</c:v>
                </c:pt>
                <c:pt idx="218">
                  <c:v>2.82</c:v>
                </c:pt>
                <c:pt idx="219">
                  <c:v>2.81</c:v>
                </c:pt>
                <c:pt idx="220">
                  <c:v>2.8</c:v>
                </c:pt>
                <c:pt idx="221">
                  <c:v>2.79</c:v>
                </c:pt>
                <c:pt idx="222">
                  <c:v>2.78</c:v>
                </c:pt>
                <c:pt idx="223">
                  <c:v>2.77</c:v>
                </c:pt>
                <c:pt idx="224">
                  <c:v>2.76</c:v>
                </c:pt>
                <c:pt idx="225">
                  <c:v>2.75</c:v>
                </c:pt>
                <c:pt idx="226">
                  <c:v>2.74</c:v>
                </c:pt>
                <c:pt idx="227">
                  <c:v>2.73</c:v>
                </c:pt>
                <c:pt idx="228">
                  <c:v>2.72</c:v>
                </c:pt>
                <c:pt idx="229">
                  <c:v>2.71</c:v>
                </c:pt>
                <c:pt idx="230">
                  <c:v>2.7</c:v>
                </c:pt>
                <c:pt idx="231">
                  <c:v>2.69</c:v>
                </c:pt>
                <c:pt idx="232">
                  <c:v>2.68</c:v>
                </c:pt>
                <c:pt idx="233">
                  <c:v>2.67</c:v>
                </c:pt>
                <c:pt idx="234">
                  <c:v>2.66</c:v>
                </c:pt>
                <c:pt idx="235">
                  <c:v>2.65</c:v>
                </c:pt>
                <c:pt idx="236">
                  <c:v>2.64</c:v>
                </c:pt>
                <c:pt idx="237">
                  <c:v>2.63</c:v>
                </c:pt>
                <c:pt idx="238">
                  <c:v>2.62</c:v>
                </c:pt>
                <c:pt idx="239">
                  <c:v>2.61</c:v>
                </c:pt>
                <c:pt idx="240">
                  <c:v>2.6</c:v>
                </c:pt>
                <c:pt idx="241">
                  <c:v>2.59</c:v>
                </c:pt>
                <c:pt idx="242">
                  <c:v>2.58</c:v>
                </c:pt>
                <c:pt idx="243">
                  <c:v>2.57</c:v>
                </c:pt>
                <c:pt idx="244">
                  <c:v>2.56</c:v>
                </c:pt>
                <c:pt idx="245">
                  <c:v>2.5499999999999998</c:v>
                </c:pt>
                <c:pt idx="246">
                  <c:v>2.54</c:v>
                </c:pt>
                <c:pt idx="247">
                  <c:v>2.5299999999999998</c:v>
                </c:pt>
                <c:pt idx="248">
                  <c:v>2.52</c:v>
                </c:pt>
                <c:pt idx="249">
                  <c:v>2.5099999999999998</c:v>
                </c:pt>
                <c:pt idx="250">
                  <c:v>2.5</c:v>
                </c:pt>
                <c:pt idx="251">
                  <c:v>2.4900000000000002</c:v>
                </c:pt>
                <c:pt idx="252">
                  <c:v>2.48</c:v>
                </c:pt>
                <c:pt idx="253">
                  <c:v>2.4700000000000002</c:v>
                </c:pt>
                <c:pt idx="254">
                  <c:v>2.46</c:v>
                </c:pt>
                <c:pt idx="255">
                  <c:v>2.4500000000000002</c:v>
                </c:pt>
                <c:pt idx="256">
                  <c:v>2.44</c:v>
                </c:pt>
                <c:pt idx="257">
                  <c:v>2.4300000000000002</c:v>
                </c:pt>
                <c:pt idx="258">
                  <c:v>2.42</c:v>
                </c:pt>
                <c:pt idx="259">
                  <c:v>2.41</c:v>
                </c:pt>
                <c:pt idx="260">
                  <c:v>2.4</c:v>
                </c:pt>
                <c:pt idx="261">
                  <c:v>2.39</c:v>
                </c:pt>
                <c:pt idx="262">
                  <c:v>2.38</c:v>
                </c:pt>
                <c:pt idx="263">
                  <c:v>2.37</c:v>
                </c:pt>
                <c:pt idx="264">
                  <c:v>2.36</c:v>
                </c:pt>
                <c:pt idx="265">
                  <c:v>2.35</c:v>
                </c:pt>
                <c:pt idx="266">
                  <c:v>2.34</c:v>
                </c:pt>
                <c:pt idx="267">
                  <c:v>2.33</c:v>
                </c:pt>
                <c:pt idx="268">
                  <c:v>2.3199999999999998</c:v>
                </c:pt>
                <c:pt idx="269">
                  <c:v>2.31</c:v>
                </c:pt>
                <c:pt idx="270">
                  <c:v>2.2999999999999998</c:v>
                </c:pt>
                <c:pt idx="271">
                  <c:v>2.29</c:v>
                </c:pt>
                <c:pt idx="272">
                  <c:v>2.2799999999999998</c:v>
                </c:pt>
                <c:pt idx="273">
                  <c:v>2.27</c:v>
                </c:pt>
                <c:pt idx="274">
                  <c:v>2.2599999999999998</c:v>
                </c:pt>
                <c:pt idx="275">
                  <c:v>2.25</c:v>
                </c:pt>
                <c:pt idx="276">
                  <c:v>2.2400000000000002</c:v>
                </c:pt>
                <c:pt idx="277">
                  <c:v>2.23</c:v>
                </c:pt>
                <c:pt idx="278">
                  <c:v>2.2200000000000002</c:v>
                </c:pt>
                <c:pt idx="279">
                  <c:v>2.21</c:v>
                </c:pt>
                <c:pt idx="280">
                  <c:v>2.2000000000000002</c:v>
                </c:pt>
                <c:pt idx="281">
                  <c:v>2.19</c:v>
                </c:pt>
                <c:pt idx="282">
                  <c:v>2.1800000000000002</c:v>
                </c:pt>
                <c:pt idx="283">
                  <c:v>2.17</c:v>
                </c:pt>
                <c:pt idx="284">
                  <c:v>2.16</c:v>
                </c:pt>
                <c:pt idx="285">
                  <c:v>2.15</c:v>
                </c:pt>
                <c:pt idx="286">
                  <c:v>2.14</c:v>
                </c:pt>
                <c:pt idx="287">
                  <c:v>2.13</c:v>
                </c:pt>
                <c:pt idx="288">
                  <c:v>2.12</c:v>
                </c:pt>
                <c:pt idx="289">
                  <c:v>2.11</c:v>
                </c:pt>
                <c:pt idx="290">
                  <c:v>2.1</c:v>
                </c:pt>
                <c:pt idx="291">
                  <c:v>2.09</c:v>
                </c:pt>
                <c:pt idx="292">
                  <c:v>2.08</c:v>
                </c:pt>
                <c:pt idx="293">
                  <c:v>2.0699999999999998</c:v>
                </c:pt>
                <c:pt idx="294">
                  <c:v>2.06</c:v>
                </c:pt>
                <c:pt idx="295">
                  <c:v>2.0499999999999998</c:v>
                </c:pt>
                <c:pt idx="296">
                  <c:v>2.04</c:v>
                </c:pt>
                <c:pt idx="297">
                  <c:v>2.0299999999999998</c:v>
                </c:pt>
                <c:pt idx="298">
                  <c:v>2.02</c:v>
                </c:pt>
                <c:pt idx="299">
                  <c:v>2.0099999999999998</c:v>
                </c:pt>
                <c:pt idx="300">
                  <c:v>2</c:v>
                </c:pt>
                <c:pt idx="301">
                  <c:v>1.99</c:v>
                </c:pt>
                <c:pt idx="302">
                  <c:v>1.98</c:v>
                </c:pt>
                <c:pt idx="303">
                  <c:v>1.97</c:v>
                </c:pt>
                <c:pt idx="304">
                  <c:v>1.96</c:v>
                </c:pt>
                <c:pt idx="305">
                  <c:v>1.95</c:v>
                </c:pt>
                <c:pt idx="306">
                  <c:v>1.94</c:v>
                </c:pt>
                <c:pt idx="307">
                  <c:v>1.93</c:v>
                </c:pt>
                <c:pt idx="308">
                  <c:v>1.92</c:v>
                </c:pt>
                <c:pt idx="309">
                  <c:v>1.91</c:v>
                </c:pt>
                <c:pt idx="310">
                  <c:v>1.9</c:v>
                </c:pt>
                <c:pt idx="311">
                  <c:v>1.89</c:v>
                </c:pt>
                <c:pt idx="312">
                  <c:v>1.88</c:v>
                </c:pt>
                <c:pt idx="313">
                  <c:v>1.87</c:v>
                </c:pt>
                <c:pt idx="314">
                  <c:v>1.86</c:v>
                </c:pt>
                <c:pt idx="315">
                  <c:v>1.85</c:v>
                </c:pt>
                <c:pt idx="316">
                  <c:v>1.84</c:v>
                </c:pt>
                <c:pt idx="317">
                  <c:v>1.83</c:v>
                </c:pt>
                <c:pt idx="318">
                  <c:v>1.82</c:v>
                </c:pt>
                <c:pt idx="319">
                  <c:v>1.81</c:v>
                </c:pt>
                <c:pt idx="320">
                  <c:v>1.8</c:v>
                </c:pt>
                <c:pt idx="321">
                  <c:v>1.79</c:v>
                </c:pt>
                <c:pt idx="322">
                  <c:v>1.78</c:v>
                </c:pt>
                <c:pt idx="323">
                  <c:v>1.77</c:v>
                </c:pt>
                <c:pt idx="324">
                  <c:v>1.76</c:v>
                </c:pt>
                <c:pt idx="325">
                  <c:v>1.75</c:v>
                </c:pt>
                <c:pt idx="326">
                  <c:v>1.74</c:v>
                </c:pt>
                <c:pt idx="327">
                  <c:v>1.73</c:v>
                </c:pt>
                <c:pt idx="328">
                  <c:v>1.72</c:v>
                </c:pt>
                <c:pt idx="329">
                  <c:v>1.71</c:v>
                </c:pt>
                <c:pt idx="330">
                  <c:v>1.7</c:v>
                </c:pt>
                <c:pt idx="331">
                  <c:v>1.69</c:v>
                </c:pt>
                <c:pt idx="332">
                  <c:v>1.68</c:v>
                </c:pt>
                <c:pt idx="333">
                  <c:v>1.67</c:v>
                </c:pt>
                <c:pt idx="334">
                  <c:v>1.66</c:v>
                </c:pt>
                <c:pt idx="335">
                  <c:v>1.65</c:v>
                </c:pt>
                <c:pt idx="336">
                  <c:v>1.64</c:v>
                </c:pt>
                <c:pt idx="337">
                  <c:v>1.63</c:v>
                </c:pt>
                <c:pt idx="338">
                  <c:v>1.62</c:v>
                </c:pt>
                <c:pt idx="339">
                  <c:v>1.61</c:v>
                </c:pt>
                <c:pt idx="340">
                  <c:v>1.6</c:v>
                </c:pt>
                <c:pt idx="341">
                  <c:v>1.59</c:v>
                </c:pt>
                <c:pt idx="342">
                  <c:v>1.58</c:v>
                </c:pt>
                <c:pt idx="343">
                  <c:v>1.57</c:v>
                </c:pt>
                <c:pt idx="344">
                  <c:v>1.56</c:v>
                </c:pt>
                <c:pt idx="345">
                  <c:v>1.55</c:v>
                </c:pt>
                <c:pt idx="346">
                  <c:v>1.54</c:v>
                </c:pt>
                <c:pt idx="347">
                  <c:v>1.53</c:v>
                </c:pt>
                <c:pt idx="348">
                  <c:v>1.52</c:v>
                </c:pt>
                <c:pt idx="349">
                  <c:v>1.51</c:v>
                </c:pt>
                <c:pt idx="350">
                  <c:v>1.5</c:v>
                </c:pt>
                <c:pt idx="351">
                  <c:v>1.49</c:v>
                </c:pt>
                <c:pt idx="352">
                  <c:v>1.48</c:v>
                </c:pt>
                <c:pt idx="353">
                  <c:v>1.47</c:v>
                </c:pt>
                <c:pt idx="354">
                  <c:v>1.46</c:v>
                </c:pt>
                <c:pt idx="355">
                  <c:v>1.45</c:v>
                </c:pt>
                <c:pt idx="356">
                  <c:v>1.44</c:v>
                </c:pt>
                <c:pt idx="357">
                  <c:v>1.43</c:v>
                </c:pt>
                <c:pt idx="358">
                  <c:v>1.42</c:v>
                </c:pt>
                <c:pt idx="359">
                  <c:v>1.41</c:v>
                </c:pt>
                <c:pt idx="360">
                  <c:v>1.4</c:v>
                </c:pt>
                <c:pt idx="361">
                  <c:v>1.39</c:v>
                </c:pt>
                <c:pt idx="362">
                  <c:v>1.38</c:v>
                </c:pt>
                <c:pt idx="363">
                  <c:v>1.37</c:v>
                </c:pt>
                <c:pt idx="364">
                  <c:v>1.36</c:v>
                </c:pt>
                <c:pt idx="365">
                  <c:v>1.35</c:v>
                </c:pt>
                <c:pt idx="366">
                  <c:v>1.34</c:v>
                </c:pt>
                <c:pt idx="367">
                  <c:v>1.33</c:v>
                </c:pt>
                <c:pt idx="368">
                  <c:v>1.32</c:v>
                </c:pt>
                <c:pt idx="369">
                  <c:v>1.31</c:v>
                </c:pt>
                <c:pt idx="370">
                  <c:v>1.3</c:v>
                </c:pt>
                <c:pt idx="371">
                  <c:v>1.29</c:v>
                </c:pt>
                <c:pt idx="372">
                  <c:v>1.28</c:v>
                </c:pt>
                <c:pt idx="373">
                  <c:v>1.27</c:v>
                </c:pt>
                <c:pt idx="374">
                  <c:v>1.26</c:v>
                </c:pt>
                <c:pt idx="375">
                  <c:v>1.25</c:v>
                </c:pt>
                <c:pt idx="376">
                  <c:v>1.24</c:v>
                </c:pt>
                <c:pt idx="377">
                  <c:v>1.23</c:v>
                </c:pt>
                <c:pt idx="378">
                  <c:v>1.22</c:v>
                </c:pt>
                <c:pt idx="379">
                  <c:v>1.21</c:v>
                </c:pt>
                <c:pt idx="380">
                  <c:v>1.2</c:v>
                </c:pt>
                <c:pt idx="381">
                  <c:v>1.19</c:v>
                </c:pt>
                <c:pt idx="382">
                  <c:v>1.18</c:v>
                </c:pt>
                <c:pt idx="383">
                  <c:v>1.17</c:v>
                </c:pt>
                <c:pt idx="384">
                  <c:v>1.1599999999999999</c:v>
                </c:pt>
                <c:pt idx="385">
                  <c:v>1.1499999999999999</c:v>
                </c:pt>
                <c:pt idx="386">
                  <c:v>1.1399999999999999</c:v>
                </c:pt>
                <c:pt idx="387">
                  <c:v>1.1299999999999999</c:v>
                </c:pt>
                <c:pt idx="388">
                  <c:v>1.1200000000000001</c:v>
                </c:pt>
                <c:pt idx="389">
                  <c:v>1.1100000000000001</c:v>
                </c:pt>
                <c:pt idx="390">
                  <c:v>1.1000000000000001</c:v>
                </c:pt>
                <c:pt idx="391">
                  <c:v>1.0900000000000001</c:v>
                </c:pt>
                <c:pt idx="392">
                  <c:v>1.08</c:v>
                </c:pt>
                <c:pt idx="393">
                  <c:v>1.07</c:v>
                </c:pt>
                <c:pt idx="394">
                  <c:v>1.06</c:v>
                </c:pt>
                <c:pt idx="395">
                  <c:v>1.05</c:v>
                </c:pt>
                <c:pt idx="396">
                  <c:v>1.04</c:v>
                </c:pt>
                <c:pt idx="397">
                  <c:v>1.03</c:v>
                </c:pt>
                <c:pt idx="398">
                  <c:v>1.02</c:v>
                </c:pt>
                <c:pt idx="399">
                  <c:v>1.01</c:v>
                </c:pt>
                <c:pt idx="400">
                  <c:v>1</c:v>
                </c:pt>
                <c:pt idx="401">
                  <c:v>0.99</c:v>
                </c:pt>
                <c:pt idx="402">
                  <c:v>0.98</c:v>
                </c:pt>
                <c:pt idx="403">
                  <c:v>0.97</c:v>
                </c:pt>
                <c:pt idx="404">
                  <c:v>0.96</c:v>
                </c:pt>
                <c:pt idx="405">
                  <c:v>0.95</c:v>
                </c:pt>
                <c:pt idx="406">
                  <c:v>0.94</c:v>
                </c:pt>
                <c:pt idx="407">
                  <c:v>0.93</c:v>
                </c:pt>
                <c:pt idx="408">
                  <c:v>0.92</c:v>
                </c:pt>
                <c:pt idx="409">
                  <c:v>0.91</c:v>
                </c:pt>
                <c:pt idx="410">
                  <c:v>0.9</c:v>
                </c:pt>
                <c:pt idx="411">
                  <c:v>0.89</c:v>
                </c:pt>
                <c:pt idx="412">
                  <c:v>0.88</c:v>
                </c:pt>
                <c:pt idx="413">
                  <c:v>0.87</c:v>
                </c:pt>
                <c:pt idx="414">
                  <c:v>0.86</c:v>
                </c:pt>
                <c:pt idx="415">
                  <c:v>0.85</c:v>
                </c:pt>
                <c:pt idx="416">
                  <c:v>0.84</c:v>
                </c:pt>
                <c:pt idx="417">
                  <c:v>0.83</c:v>
                </c:pt>
                <c:pt idx="418">
                  <c:v>0.82</c:v>
                </c:pt>
                <c:pt idx="419">
                  <c:v>0.81</c:v>
                </c:pt>
                <c:pt idx="420">
                  <c:v>0.8</c:v>
                </c:pt>
                <c:pt idx="421">
                  <c:v>0.79</c:v>
                </c:pt>
                <c:pt idx="422">
                  <c:v>0.78</c:v>
                </c:pt>
                <c:pt idx="423">
                  <c:v>0.77</c:v>
                </c:pt>
                <c:pt idx="424">
                  <c:v>0.76</c:v>
                </c:pt>
                <c:pt idx="425">
                  <c:v>0.75</c:v>
                </c:pt>
                <c:pt idx="426">
                  <c:v>0.74</c:v>
                </c:pt>
                <c:pt idx="427">
                  <c:v>0.73</c:v>
                </c:pt>
                <c:pt idx="428">
                  <c:v>0.72</c:v>
                </c:pt>
                <c:pt idx="429">
                  <c:v>0.71</c:v>
                </c:pt>
                <c:pt idx="430">
                  <c:v>0.7</c:v>
                </c:pt>
                <c:pt idx="431">
                  <c:v>0.69</c:v>
                </c:pt>
                <c:pt idx="432">
                  <c:v>0.68</c:v>
                </c:pt>
                <c:pt idx="433">
                  <c:v>0.67</c:v>
                </c:pt>
                <c:pt idx="434">
                  <c:v>0.66</c:v>
                </c:pt>
                <c:pt idx="435">
                  <c:v>0.65</c:v>
                </c:pt>
                <c:pt idx="436">
                  <c:v>0.64</c:v>
                </c:pt>
                <c:pt idx="437">
                  <c:v>0.63</c:v>
                </c:pt>
                <c:pt idx="438">
                  <c:v>0.62</c:v>
                </c:pt>
                <c:pt idx="439">
                  <c:v>0.61</c:v>
                </c:pt>
                <c:pt idx="440">
                  <c:v>0.6</c:v>
                </c:pt>
                <c:pt idx="441">
                  <c:v>0.59</c:v>
                </c:pt>
                <c:pt idx="442">
                  <c:v>0.57999999999999996</c:v>
                </c:pt>
                <c:pt idx="443">
                  <c:v>0.56999999999999995</c:v>
                </c:pt>
                <c:pt idx="444">
                  <c:v>0.56000000000000005</c:v>
                </c:pt>
                <c:pt idx="445">
                  <c:v>0.55000000000000004</c:v>
                </c:pt>
                <c:pt idx="446">
                  <c:v>0.54</c:v>
                </c:pt>
                <c:pt idx="447">
                  <c:v>0.53</c:v>
                </c:pt>
                <c:pt idx="448">
                  <c:v>0.52</c:v>
                </c:pt>
                <c:pt idx="449">
                  <c:v>0.51</c:v>
                </c:pt>
                <c:pt idx="450">
                  <c:v>0.5</c:v>
                </c:pt>
                <c:pt idx="451">
                  <c:v>0.49</c:v>
                </c:pt>
                <c:pt idx="452">
                  <c:v>0.48</c:v>
                </c:pt>
                <c:pt idx="453">
                  <c:v>0.47</c:v>
                </c:pt>
                <c:pt idx="454">
                  <c:v>0.46</c:v>
                </c:pt>
                <c:pt idx="455">
                  <c:v>0.45</c:v>
                </c:pt>
                <c:pt idx="456">
                  <c:v>0.44</c:v>
                </c:pt>
                <c:pt idx="457">
                  <c:v>0.43</c:v>
                </c:pt>
                <c:pt idx="458">
                  <c:v>0.42</c:v>
                </c:pt>
                <c:pt idx="459">
                  <c:v>0.41</c:v>
                </c:pt>
                <c:pt idx="460">
                  <c:v>0.4</c:v>
                </c:pt>
                <c:pt idx="461">
                  <c:v>0.39</c:v>
                </c:pt>
                <c:pt idx="462">
                  <c:v>0.38</c:v>
                </c:pt>
                <c:pt idx="463">
                  <c:v>0.37</c:v>
                </c:pt>
                <c:pt idx="464">
                  <c:v>0.36</c:v>
                </c:pt>
                <c:pt idx="465">
                  <c:v>0.35</c:v>
                </c:pt>
                <c:pt idx="466">
                  <c:v>0.34</c:v>
                </c:pt>
                <c:pt idx="467">
                  <c:v>0.33</c:v>
                </c:pt>
                <c:pt idx="468">
                  <c:v>0.32</c:v>
                </c:pt>
                <c:pt idx="469">
                  <c:v>0.31</c:v>
                </c:pt>
                <c:pt idx="470">
                  <c:v>0.3</c:v>
                </c:pt>
                <c:pt idx="471">
                  <c:v>0.28999999999999998</c:v>
                </c:pt>
                <c:pt idx="472">
                  <c:v>0.28000000000000003</c:v>
                </c:pt>
                <c:pt idx="473">
                  <c:v>0.27</c:v>
                </c:pt>
                <c:pt idx="474">
                  <c:v>0.26</c:v>
                </c:pt>
                <c:pt idx="475">
                  <c:v>0.25</c:v>
                </c:pt>
                <c:pt idx="476">
                  <c:v>0.24</c:v>
                </c:pt>
                <c:pt idx="477">
                  <c:v>0.23</c:v>
                </c:pt>
                <c:pt idx="478">
                  <c:v>0.22</c:v>
                </c:pt>
                <c:pt idx="479">
                  <c:v>0.21</c:v>
                </c:pt>
                <c:pt idx="480">
                  <c:v>0.2</c:v>
                </c:pt>
                <c:pt idx="481">
                  <c:v>0.19</c:v>
                </c:pt>
                <c:pt idx="482">
                  <c:v>0.18</c:v>
                </c:pt>
                <c:pt idx="483">
                  <c:v>0.17</c:v>
                </c:pt>
                <c:pt idx="484">
                  <c:v>0.16</c:v>
                </c:pt>
                <c:pt idx="485">
                  <c:v>0.15</c:v>
                </c:pt>
                <c:pt idx="486">
                  <c:v>0.14000000000000001</c:v>
                </c:pt>
                <c:pt idx="487">
                  <c:v>0.13</c:v>
                </c:pt>
                <c:pt idx="488">
                  <c:v>0.12</c:v>
                </c:pt>
                <c:pt idx="489">
                  <c:v>0.11</c:v>
                </c:pt>
                <c:pt idx="490">
                  <c:v>0.1</c:v>
                </c:pt>
                <c:pt idx="491">
                  <c:v>0.09</c:v>
                </c:pt>
                <c:pt idx="492">
                  <c:v>0.08</c:v>
                </c:pt>
                <c:pt idx="493">
                  <c:v>7.0000000000000007E-2</c:v>
                </c:pt>
                <c:pt idx="494">
                  <c:v>0.06</c:v>
                </c:pt>
                <c:pt idx="495">
                  <c:v>0.05</c:v>
                </c:pt>
                <c:pt idx="496">
                  <c:v>0.04</c:v>
                </c:pt>
                <c:pt idx="497">
                  <c:v>0.03</c:v>
                </c:pt>
                <c:pt idx="498">
                  <c:v>0.02</c:v>
                </c:pt>
                <c:pt idx="499">
                  <c:v>0.01</c:v>
                </c:pt>
                <c:pt idx="500">
                  <c:v>0</c:v>
                </c:pt>
              </c:numCache>
            </c:numRef>
          </c:val>
          <c:smooth val="0"/>
          <c:extLst>
            <c:ext xmlns:c16="http://schemas.microsoft.com/office/drawing/2014/chart" uri="{C3380CC4-5D6E-409C-BE32-E72D297353CC}">
              <c16:uniqueId val="{00000000-B095-4FD4-9CCC-0B6FE2D440D3}"/>
            </c:ext>
          </c:extLst>
        </c:ser>
        <c:ser>
          <c:idx val="2"/>
          <c:order val="2"/>
          <c:tx>
            <c:strRef>
              <c:f>Sheet8!$C$1</c:f>
              <c:strCache>
                <c:ptCount val="1"/>
                <c:pt idx="0">
                  <c:v>MR</c:v>
                </c:pt>
              </c:strCache>
            </c:strRef>
          </c:tx>
          <c:spPr>
            <a:ln w="28575" cap="rnd">
              <a:solidFill>
                <a:schemeClr val="accent3"/>
              </a:solidFill>
              <a:round/>
            </a:ln>
            <a:effectLst/>
          </c:spPr>
          <c:marker>
            <c:symbol val="none"/>
          </c:marker>
          <c:cat>
            <c:numRef>
              <c:f>Sheet8!$B$2:$B$503</c:f>
              <c:numCache>
                <c:formatCode>General</c:formatCode>
                <c:ptCount val="502"/>
                <c:pt idx="0">
                  <c:v>0</c:v>
                </c:pt>
                <c:pt idx="1">
                  <c:v>0.01</c:v>
                </c:pt>
                <c:pt idx="2">
                  <c:v>0.02</c:v>
                </c:pt>
                <c:pt idx="3">
                  <c:v>0.03</c:v>
                </c:pt>
                <c:pt idx="4">
                  <c:v>0.04</c:v>
                </c:pt>
                <c:pt idx="5">
                  <c:v>0.05</c:v>
                </c:pt>
                <c:pt idx="6">
                  <c:v>0.06</c:v>
                </c:pt>
                <c:pt idx="7">
                  <c:v>7.0000000000000007E-2</c:v>
                </c:pt>
                <c:pt idx="8">
                  <c:v>0.08</c:v>
                </c:pt>
                <c:pt idx="9">
                  <c:v>0.09</c:v>
                </c:pt>
                <c:pt idx="10">
                  <c:v>0.1</c:v>
                </c:pt>
                <c:pt idx="11">
                  <c:v>0.11</c:v>
                </c:pt>
                <c:pt idx="12">
                  <c:v>0.12</c:v>
                </c:pt>
                <c:pt idx="13">
                  <c:v>0.13</c:v>
                </c:pt>
                <c:pt idx="14">
                  <c:v>0.14000000000000001</c:v>
                </c:pt>
                <c:pt idx="15">
                  <c:v>0.15</c:v>
                </c:pt>
                <c:pt idx="16">
                  <c:v>0.16</c:v>
                </c:pt>
                <c:pt idx="17">
                  <c:v>0.17</c:v>
                </c:pt>
                <c:pt idx="18">
                  <c:v>0.18</c:v>
                </c:pt>
                <c:pt idx="19">
                  <c:v>0.19</c:v>
                </c:pt>
                <c:pt idx="20">
                  <c:v>0.2</c:v>
                </c:pt>
                <c:pt idx="21">
                  <c:v>0.21</c:v>
                </c:pt>
                <c:pt idx="22">
                  <c:v>0.22</c:v>
                </c:pt>
                <c:pt idx="23">
                  <c:v>0.23</c:v>
                </c:pt>
                <c:pt idx="24">
                  <c:v>0.24</c:v>
                </c:pt>
                <c:pt idx="25">
                  <c:v>0.25</c:v>
                </c:pt>
                <c:pt idx="26">
                  <c:v>0.26</c:v>
                </c:pt>
                <c:pt idx="27">
                  <c:v>0.27</c:v>
                </c:pt>
                <c:pt idx="28">
                  <c:v>0.28000000000000003</c:v>
                </c:pt>
                <c:pt idx="29">
                  <c:v>0.28999999999999998</c:v>
                </c:pt>
                <c:pt idx="30">
                  <c:v>0.3</c:v>
                </c:pt>
                <c:pt idx="31">
                  <c:v>0.31</c:v>
                </c:pt>
                <c:pt idx="32">
                  <c:v>0.32</c:v>
                </c:pt>
                <c:pt idx="33">
                  <c:v>0.33</c:v>
                </c:pt>
                <c:pt idx="34">
                  <c:v>0.34</c:v>
                </c:pt>
                <c:pt idx="35">
                  <c:v>0.35</c:v>
                </c:pt>
                <c:pt idx="36">
                  <c:v>0.36</c:v>
                </c:pt>
                <c:pt idx="37">
                  <c:v>0.37</c:v>
                </c:pt>
                <c:pt idx="38">
                  <c:v>0.38</c:v>
                </c:pt>
                <c:pt idx="39">
                  <c:v>0.39</c:v>
                </c:pt>
                <c:pt idx="40">
                  <c:v>0.4</c:v>
                </c:pt>
                <c:pt idx="41">
                  <c:v>0.41</c:v>
                </c:pt>
                <c:pt idx="42">
                  <c:v>0.42</c:v>
                </c:pt>
                <c:pt idx="43">
                  <c:v>0.43</c:v>
                </c:pt>
                <c:pt idx="44">
                  <c:v>0.44</c:v>
                </c:pt>
                <c:pt idx="45">
                  <c:v>0.45</c:v>
                </c:pt>
                <c:pt idx="46">
                  <c:v>0.46</c:v>
                </c:pt>
                <c:pt idx="47">
                  <c:v>0.47</c:v>
                </c:pt>
                <c:pt idx="48">
                  <c:v>0.48</c:v>
                </c:pt>
                <c:pt idx="49">
                  <c:v>0.49</c:v>
                </c:pt>
                <c:pt idx="50">
                  <c:v>0.5</c:v>
                </c:pt>
                <c:pt idx="51">
                  <c:v>0.51</c:v>
                </c:pt>
                <c:pt idx="52">
                  <c:v>0.52</c:v>
                </c:pt>
                <c:pt idx="53">
                  <c:v>0.53</c:v>
                </c:pt>
                <c:pt idx="54">
                  <c:v>0.54</c:v>
                </c:pt>
                <c:pt idx="55">
                  <c:v>0.55000000000000004</c:v>
                </c:pt>
                <c:pt idx="56">
                  <c:v>0.56000000000000005</c:v>
                </c:pt>
                <c:pt idx="57">
                  <c:v>0.56999999999999995</c:v>
                </c:pt>
                <c:pt idx="58">
                  <c:v>0.57999999999999996</c:v>
                </c:pt>
                <c:pt idx="59">
                  <c:v>0.59</c:v>
                </c:pt>
                <c:pt idx="60">
                  <c:v>0.6</c:v>
                </c:pt>
                <c:pt idx="61">
                  <c:v>0.61</c:v>
                </c:pt>
                <c:pt idx="62">
                  <c:v>0.62</c:v>
                </c:pt>
                <c:pt idx="63">
                  <c:v>0.63</c:v>
                </c:pt>
                <c:pt idx="64">
                  <c:v>0.64</c:v>
                </c:pt>
                <c:pt idx="65">
                  <c:v>0.65</c:v>
                </c:pt>
                <c:pt idx="66">
                  <c:v>0.66</c:v>
                </c:pt>
                <c:pt idx="67">
                  <c:v>0.67</c:v>
                </c:pt>
                <c:pt idx="68">
                  <c:v>0.68</c:v>
                </c:pt>
                <c:pt idx="69">
                  <c:v>0.69</c:v>
                </c:pt>
                <c:pt idx="70">
                  <c:v>0.7</c:v>
                </c:pt>
                <c:pt idx="71">
                  <c:v>0.71</c:v>
                </c:pt>
                <c:pt idx="72">
                  <c:v>0.72</c:v>
                </c:pt>
                <c:pt idx="73">
                  <c:v>0.73</c:v>
                </c:pt>
                <c:pt idx="74">
                  <c:v>0.74</c:v>
                </c:pt>
                <c:pt idx="75">
                  <c:v>0.75</c:v>
                </c:pt>
                <c:pt idx="76">
                  <c:v>0.76</c:v>
                </c:pt>
                <c:pt idx="77">
                  <c:v>0.77</c:v>
                </c:pt>
                <c:pt idx="78">
                  <c:v>0.78</c:v>
                </c:pt>
                <c:pt idx="79">
                  <c:v>0.79</c:v>
                </c:pt>
                <c:pt idx="80">
                  <c:v>0.8</c:v>
                </c:pt>
                <c:pt idx="81">
                  <c:v>0.81</c:v>
                </c:pt>
                <c:pt idx="82">
                  <c:v>0.82</c:v>
                </c:pt>
                <c:pt idx="83">
                  <c:v>0.83</c:v>
                </c:pt>
                <c:pt idx="84">
                  <c:v>0.84</c:v>
                </c:pt>
                <c:pt idx="85">
                  <c:v>0.85</c:v>
                </c:pt>
                <c:pt idx="86">
                  <c:v>0.86</c:v>
                </c:pt>
                <c:pt idx="87">
                  <c:v>0.87</c:v>
                </c:pt>
                <c:pt idx="88">
                  <c:v>0.88</c:v>
                </c:pt>
                <c:pt idx="89">
                  <c:v>0.89</c:v>
                </c:pt>
                <c:pt idx="90">
                  <c:v>0.9</c:v>
                </c:pt>
                <c:pt idx="91">
                  <c:v>0.91</c:v>
                </c:pt>
                <c:pt idx="92">
                  <c:v>0.92</c:v>
                </c:pt>
                <c:pt idx="93">
                  <c:v>0.93</c:v>
                </c:pt>
                <c:pt idx="94">
                  <c:v>0.94</c:v>
                </c:pt>
                <c:pt idx="95">
                  <c:v>0.95</c:v>
                </c:pt>
                <c:pt idx="96">
                  <c:v>0.96</c:v>
                </c:pt>
                <c:pt idx="97">
                  <c:v>0.97</c:v>
                </c:pt>
                <c:pt idx="98">
                  <c:v>0.98</c:v>
                </c:pt>
                <c:pt idx="99">
                  <c:v>0.99</c:v>
                </c:pt>
                <c:pt idx="100">
                  <c:v>1</c:v>
                </c:pt>
                <c:pt idx="101">
                  <c:v>1.01</c:v>
                </c:pt>
                <c:pt idx="102">
                  <c:v>1.02</c:v>
                </c:pt>
                <c:pt idx="103">
                  <c:v>1.03</c:v>
                </c:pt>
                <c:pt idx="104">
                  <c:v>1.04</c:v>
                </c:pt>
                <c:pt idx="105">
                  <c:v>1.05</c:v>
                </c:pt>
                <c:pt idx="106">
                  <c:v>1.06</c:v>
                </c:pt>
                <c:pt idx="107">
                  <c:v>1.07</c:v>
                </c:pt>
                <c:pt idx="108">
                  <c:v>1.08</c:v>
                </c:pt>
                <c:pt idx="109">
                  <c:v>1.0900000000000001</c:v>
                </c:pt>
                <c:pt idx="110">
                  <c:v>1.1000000000000001</c:v>
                </c:pt>
                <c:pt idx="111">
                  <c:v>1.1100000000000001</c:v>
                </c:pt>
                <c:pt idx="112">
                  <c:v>1.1200000000000001</c:v>
                </c:pt>
                <c:pt idx="113">
                  <c:v>1.1299999999999999</c:v>
                </c:pt>
                <c:pt idx="114">
                  <c:v>1.1399999999999999</c:v>
                </c:pt>
                <c:pt idx="115">
                  <c:v>1.1499999999999999</c:v>
                </c:pt>
                <c:pt idx="116">
                  <c:v>1.1599999999999999</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c:v>
                </c:pt>
                <c:pt idx="162">
                  <c:v>1.62</c:v>
                </c:pt>
                <c:pt idx="163">
                  <c:v>1.63</c:v>
                </c:pt>
                <c:pt idx="164">
                  <c:v>1.64</c:v>
                </c:pt>
                <c:pt idx="165">
                  <c:v>1.65</c:v>
                </c:pt>
                <c:pt idx="166">
                  <c:v>1.66</c:v>
                </c:pt>
                <c:pt idx="167">
                  <c:v>1.67</c:v>
                </c:pt>
                <c:pt idx="168">
                  <c:v>1.68</c:v>
                </c:pt>
                <c:pt idx="169">
                  <c:v>1.69</c:v>
                </c:pt>
                <c:pt idx="170">
                  <c:v>1.7</c:v>
                </c:pt>
                <c:pt idx="171">
                  <c:v>1.71</c:v>
                </c:pt>
                <c:pt idx="172">
                  <c:v>1.72</c:v>
                </c:pt>
                <c:pt idx="173">
                  <c:v>1.73</c:v>
                </c:pt>
                <c:pt idx="174">
                  <c:v>1.74</c:v>
                </c:pt>
                <c:pt idx="175">
                  <c:v>1.75</c:v>
                </c:pt>
                <c:pt idx="176">
                  <c:v>1.76</c:v>
                </c:pt>
                <c:pt idx="177">
                  <c:v>1.77</c:v>
                </c:pt>
                <c:pt idx="178">
                  <c:v>1.78</c:v>
                </c:pt>
                <c:pt idx="179">
                  <c:v>1.79</c:v>
                </c:pt>
                <c:pt idx="180">
                  <c:v>1.8</c:v>
                </c:pt>
                <c:pt idx="181">
                  <c:v>1.81</c:v>
                </c:pt>
                <c:pt idx="182">
                  <c:v>1.82</c:v>
                </c:pt>
                <c:pt idx="183">
                  <c:v>1.83</c:v>
                </c:pt>
                <c:pt idx="184">
                  <c:v>1.84</c:v>
                </c:pt>
                <c:pt idx="185">
                  <c:v>1.85</c:v>
                </c:pt>
                <c:pt idx="186">
                  <c:v>1.86</c:v>
                </c:pt>
                <c:pt idx="187">
                  <c:v>1.87</c:v>
                </c:pt>
                <c:pt idx="188">
                  <c:v>1.88</c:v>
                </c:pt>
                <c:pt idx="189">
                  <c:v>1.89</c:v>
                </c:pt>
                <c:pt idx="190">
                  <c:v>1.9</c:v>
                </c:pt>
                <c:pt idx="191">
                  <c:v>1.91</c:v>
                </c:pt>
                <c:pt idx="192">
                  <c:v>1.92</c:v>
                </c:pt>
                <c:pt idx="193">
                  <c:v>1.93</c:v>
                </c:pt>
                <c:pt idx="194">
                  <c:v>1.94</c:v>
                </c:pt>
                <c:pt idx="195">
                  <c:v>1.95</c:v>
                </c:pt>
                <c:pt idx="196">
                  <c:v>1.96</c:v>
                </c:pt>
                <c:pt idx="197">
                  <c:v>1.97</c:v>
                </c:pt>
                <c:pt idx="198">
                  <c:v>1.98</c:v>
                </c:pt>
                <c:pt idx="199">
                  <c:v>1.99</c:v>
                </c:pt>
                <c:pt idx="200">
                  <c:v>2</c:v>
                </c:pt>
                <c:pt idx="201">
                  <c:v>2.0099999999999998</c:v>
                </c:pt>
                <c:pt idx="202">
                  <c:v>2.02</c:v>
                </c:pt>
                <c:pt idx="203">
                  <c:v>2.0299999999999998</c:v>
                </c:pt>
                <c:pt idx="204">
                  <c:v>2.04</c:v>
                </c:pt>
                <c:pt idx="205">
                  <c:v>2.0499999999999998</c:v>
                </c:pt>
                <c:pt idx="206">
                  <c:v>2.06</c:v>
                </c:pt>
                <c:pt idx="207">
                  <c:v>2.0699999999999998</c:v>
                </c:pt>
                <c:pt idx="208">
                  <c:v>2.08</c:v>
                </c:pt>
                <c:pt idx="209">
                  <c:v>2.09</c:v>
                </c:pt>
                <c:pt idx="210">
                  <c:v>2.1</c:v>
                </c:pt>
                <c:pt idx="211">
                  <c:v>2.11</c:v>
                </c:pt>
                <c:pt idx="212">
                  <c:v>2.12</c:v>
                </c:pt>
                <c:pt idx="213">
                  <c:v>2.13</c:v>
                </c:pt>
                <c:pt idx="214">
                  <c:v>2.14</c:v>
                </c:pt>
                <c:pt idx="215">
                  <c:v>2.15</c:v>
                </c:pt>
                <c:pt idx="216">
                  <c:v>2.16</c:v>
                </c:pt>
                <c:pt idx="217">
                  <c:v>2.17</c:v>
                </c:pt>
                <c:pt idx="218">
                  <c:v>2.1800000000000002</c:v>
                </c:pt>
                <c:pt idx="219">
                  <c:v>2.19</c:v>
                </c:pt>
                <c:pt idx="220">
                  <c:v>2.2000000000000002</c:v>
                </c:pt>
                <c:pt idx="221">
                  <c:v>2.21</c:v>
                </c:pt>
                <c:pt idx="222">
                  <c:v>2.2200000000000002</c:v>
                </c:pt>
                <c:pt idx="223">
                  <c:v>2.23</c:v>
                </c:pt>
                <c:pt idx="224">
                  <c:v>2.2400000000000002</c:v>
                </c:pt>
                <c:pt idx="225">
                  <c:v>2.25</c:v>
                </c:pt>
                <c:pt idx="226">
                  <c:v>2.2599999999999998</c:v>
                </c:pt>
                <c:pt idx="227">
                  <c:v>2.27</c:v>
                </c:pt>
                <c:pt idx="228">
                  <c:v>2.2799999999999998</c:v>
                </c:pt>
                <c:pt idx="229">
                  <c:v>2.29</c:v>
                </c:pt>
                <c:pt idx="230">
                  <c:v>2.2999999999999998</c:v>
                </c:pt>
                <c:pt idx="231">
                  <c:v>2.31</c:v>
                </c:pt>
                <c:pt idx="232">
                  <c:v>2.3199999999999998</c:v>
                </c:pt>
                <c:pt idx="233">
                  <c:v>2.33</c:v>
                </c:pt>
                <c:pt idx="234">
                  <c:v>2.34</c:v>
                </c:pt>
                <c:pt idx="235">
                  <c:v>2.35</c:v>
                </c:pt>
                <c:pt idx="236">
                  <c:v>2.36</c:v>
                </c:pt>
                <c:pt idx="237">
                  <c:v>2.37</c:v>
                </c:pt>
                <c:pt idx="238">
                  <c:v>2.38</c:v>
                </c:pt>
                <c:pt idx="239">
                  <c:v>2.39</c:v>
                </c:pt>
                <c:pt idx="240">
                  <c:v>2.4</c:v>
                </c:pt>
                <c:pt idx="241">
                  <c:v>2.41</c:v>
                </c:pt>
                <c:pt idx="242">
                  <c:v>2.42</c:v>
                </c:pt>
                <c:pt idx="243">
                  <c:v>2.4300000000000002</c:v>
                </c:pt>
                <c:pt idx="244">
                  <c:v>2.44</c:v>
                </c:pt>
                <c:pt idx="245">
                  <c:v>2.4500000000000002</c:v>
                </c:pt>
                <c:pt idx="246">
                  <c:v>2.46</c:v>
                </c:pt>
                <c:pt idx="247">
                  <c:v>2.4700000000000002</c:v>
                </c:pt>
                <c:pt idx="248">
                  <c:v>2.48</c:v>
                </c:pt>
                <c:pt idx="249">
                  <c:v>2.4900000000000002</c:v>
                </c:pt>
                <c:pt idx="250">
                  <c:v>2.5</c:v>
                </c:pt>
                <c:pt idx="251">
                  <c:v>2.5099999999999998</c:v>
                </c:pt>
                <c:pt idx="252">
                  <c:v>2.52</c:v>
                </c:pt>
                <c:pt idx="253">
                  <c:v>2.5299999999999998</c:v>
                </c:pt>
                <c:pt idx="254">
                  <c:v>2.54</c:v>
                </c:pt>
                <c:pt idx="255">
                  <c:v>2.5499999999999998</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c:v>
                </c:pt>
                <c:pt idx="323">
                  <c:v>3.23</c:v>
                </c:pt>
                <c:pt idx="324">
                  <c:v>3.24</c:v>
                </c:pt>
                <c:pt idx="325">
                  <c:v>3.25</c:v>
                </c:pt>
                <c:pt idx="326">
                  <c:v>3.26</c:v>
                </c:pt>
                <c:pt idx="327">
                  <c:v>3.27</c:v>
                </c:pt>
                <c:pt idx="328">
                  <c:v>3.28</c:v>
                </c:pt>
                <c:pt idx="329">
                  <c:v>3.29</c:v>
                </c:pt>
                <c:pt idx="330">
                  <c:v>3.3</c:v>
                </c:pt>
                <c:pt idx="331">
                  <c:v>3.31</c:v>
                </c:pt>
                <c:pt idx="332">
                  <c:v>3.32</c:v>
                </c:pt>
                <c:pt idx="333">
                  <c:v>3.33</c:v>
                </c:pt>
                <c:pt idx="334">
                  <c:v>3.34</c:v>
                </c:pt>
                <c:pt idx="335">
                  <c:v>3.35</c:v>
                </c:pt>
                <c:pt idx="336">
                  <c:v>3.36</c:v>
                </c:pt>
                <c:pt idx="337">
                  <c:v>3.37</c:v>
                </c:pt>
                <c:pt idx="338">
                  <c:v>3.38</c:v>
                </c:pt>
                <c:pt idx="339">
                  <c:v>3.39</c:v>
                </c:pt>
                <c:pt idx="340">
                  <c:v>3.4</c:v>
                </c:pt>
                <c:pt idx="341">
                  <c:v>3.41</c:v>
                </c:pt>
                <c:pt idx="342">
                  <c:v>3.42</c:v>
                </c:pt>
                <c:pt idx="343">
                  <c:v>3.43</c:v>
                </c:pt>
                <c:pt idx="344">
                  <c:v>3.44</c:v>
                </c:pt>
                <c:pt idx="345">
                  <c:v>3.45</c:v>
                </c:pt>
                <c:pt idx="346">
                  <c:v>3.46</c:v>
                </c:pt>
                <c:pt idx="347">
                  <c:v>3.47</c:v>
                </c:pt>
                <c:pt idx="348">
                  <c:v>3.48</c:v>
                </c:pt>
                <c:pt idx="349">
                  <c:v>3.49</c:v>
                </c:pt>
                <c:pt idx="350">
                  <c:v>3.5</c:v>
                </c:pt>
                <c:pt idx="351">
                  <c:v>3.51</c:v>
                </c:pt>
                <c:pt idx="352">
                  <c:v>3.52</c:v>
                </c:pt>
                <c:pt idx="353">
                  <c:v>3.53</c:v>
                </c:pt>
                <c:pt idx="354">
                  <c:v>3.54</c:v>
                </c:pt>
                <c:pt idx="355">
                  <c:v>3.55</c:v>
                </c:pt>
                <c:pt idx="356">
                  <c:v>3.56</c:v>
                </c:pt>
                <c:pt idx="357">
                  <c:v>3.57</c:v>
                </c:pt>
                <c:pt idx="358">
                  <c:v>3.58</c:v>
                </c:pt>
                <c:pt idx="359">
                  <c:v>3.59</c:v>
                </c:pt>
                <c:pt idx="360">
                  <c:v>3.6</c:v>
                </c:pt>
                <c:pt idx="361">
                  <c:v>3.61</c:v>
                </c:pt>
                <c:pt idx="362">
                  <c:v>3.62</c:v>
                </c:pt>
                <c:pt idx="363">
                  <c:v>3.63</c:v>
                </c:pt>
                <c:pt idx="364">
                  <c:v>3.64</c:v>
                </c:pt>
                <c:pt idx="365">
                  <c:v>3.65</c:v>
                </c:pt>
                <c:pt idx="366">
                  <c:v>3.66</c:v>
                </c:pt>
                <c:pt idx="367">
                  <c:v>3.67</c:v>
                </c:pt>
                <c:pt idx="368">
                  <c:v>3.68</c:v>
                </c:pt>
                <c:pt idx="369">
                  <c:v>3.69</c:v>
                </c:pt>
                <c:pt idx="370">
                  <c:v>3.7</c:v>
                </c:pt>
                <c:pt idx="371">
                  <c:v>3.71</c:v>
                </c:pt>
                <c:pt idx="372">
                  <c:v>3.72</c:v>
                </c:pt>
                <c:pt idx="373">
                  <c:v>3.73</c:v>
                </c:pt>
                <c:pt idx="374">
                  <c:v>3.74</c:v>
                </c:pt>
                <c:pt idx="375">
                  <c:v>3.75</c:v>
                </c:pt>
                <c:pt idx="376">
                  <c:v>3.76</c:v>
                </c:pt>
                <c:pt idx="377">
                  <c:v>3.77</c:v>
                </c:pt>
                <c:pt idx="378">
                  <c:v>3.78</c:v>
                </c:pt>
                <c:pt idx="379">
                  <c:v>3.79</c:v>
                </c:pt>
                <c:pt idx="380">
                  <c:v>3.8</c:v>
                </c:pt>
                <c:pt idx="381">
                  <c:v>3.81</c:v>
                </c:pt>
                <c:pt idx="382">
                  <c:v>3.82</c:v>
                </c:pt>
                <c:pt idx="383">
                  <c:v>3.83</c:v>
                </c:pt>
                <c:pt idx="384">
                  <c:v>3.84</c:v>
                </c:pt>
                <c:pt idx="385">
                  <c:v>3.85</c:v>
                </c:pt>
                <c:pt idx="386">
                  <c:v>3.86</c:v>
                </c:pt>
                <c:pt idx="387">
                  <c:v>3.87</c:v>
                </c:pt>
                <c:pt idx="388">
                  <c:v>3.88</c:v>
                </c:pt>
                <c:pt idx="389">
                  <c:v>3.89</c:v>
                </c:pt>
                <c:pt idx="390">
                  <c:v>3.9</c:v>
                </c:pt>
                <c:pt idx="391">
                  <c:v>3.91</c:v>
                </c:pt>
                <c:pt idx="392">
                  <c:v>3.92</c:v>
                </c:pt>
                <c:pt idx="393">
                  <c:v>3.93</c:v>
                </c:pt>
                <c:pt idx="394">
                  <c:v>3.94</c:v>
                </c:pt>
                <c:pt idx="395">
                  <c:v>3.95</c:v>
                </c:pt>
                <c:pt idx="396">
                  <c:v>3.96</c:v>
                </c:pt>
                <c:pt idx="397">
                  <c:v>3.97</c:v>
                </c:pt>
                <c:pt idx="398">
                  <c:v>3.98</c:v>
                </c:pt>
                <c:pt idx="399">
                  <c:v>3.99</c:v>
                </c:pt>
                <c:pt idx="400">
                  <c:v>4</c:v>
                </c:pt>
                <c:pt idx="401">
                  <c:v>4.01</c:v>
                </c:pt>
                <c:pt idx="402">
                  <c:v>4.0199999999999996</c:v>
                </c:pt>
                <c:pt idx="403">
                  <c:v>4.03</c:v>
                </c:pt>
                <c:pt idx="404">
                  <c:v>4.04</c:v>
                </c:pt>
                <c:pt idx="405">
                  <c:v>4.05</c:v>
                </c:pt>
                <c:pt idx="406">
                  <c:v>4.0599999999999996</c:v>
                </c:pt>
                <c:pt idx="407">
                  <c:v>4.07</c:v>
                </c:pt>
                <c:pt idx="408">
                  <c:v>4.08</c:v>
                </c:pt>
                <c:pt idx="409">
                  <c:v>4.09</c:v>
                </c:pt>
                <c:pt idx="410">
                  <c:v>4.0999999999999996</c:v>
                </c:pt>
                <c:pt idx="411">
                  <c:v>4.1100000000000003</c:v>
                </c:pt>
                <c:pt idx="412">
                  <c:v>4.12</c:v>
                </c:pt>
                <c:pt idx="413">
                  <c:v>4.13</c:v>
                </c:pt>
                <c:pt idx="414">
                  <c:v>4.1399999999999997</c:v>
                </c:pt>
                <c:pt idx="415">
                  <c:v>4.1500000000000004</c:v>
                </c:pt>
                <c:pt idx="416">
                  <c:v>4.16</c:v>
                </c:pt>
                <c:pt idx="417">
                  <c:v>4.17</c:v>
                </c:pt>
                <c:pt idx="418">
                  <c:v>4.18</c:v>
                </c:pt>
                <c:pt idx="419">
                  <c:v>4.1900000000000004</c:v>
                </c:pt>
                <c:pt idx="420">
                  <c:v>4.2</c:v>
                </c:pt>
                <c:pt idx="421">
                  <c:v>4.21</c:v>
                </c:pt>
                <c:pt idx="422">
                  <c:v>4.22</c:v>
                </c:pt>
                <c:pt idx="423">
                  <c:v>4.2300000000000004</c:v>
                </c:pt>
                <c:pt idx="424">
                  <c:v>4.24</c:v>
                </c:pt>
                <c:pt idx="425">
                  <c:v>4.25</c:v>
                </c:pt>
                <c:pt idx="426">
                  <c:v>4.26</c:v>
                </c:pt>
                <c:pt idx="427">
                  <c:v>4.2699999999999996</c:v>
                </c:pt>
                <c:pt idx="428">
                  <c:v>4.28</c:v>
                </c:pt>
                <c:pt idx="429">
                  <c:v>4.29</c:v>
                </c:pt>
                <c:pt idx="430">
                  <c:v>4.3</c:v>
                </c:pt>
                <c:pt idx="431">
                  <c:v>4.3099999999999996</c:v>
                </c:pt>
                <c:pt idx="432">
                  <c:v>4.32</c:v>
                </c:pt>
                <c:pt idx="433">
                  <c:v>4.33</c:v>
                </c:pt>
                <c:pt idx="434">
                  <c:v>4.34</c:v>
                </c:pt>
                <c:pt idx="435">
                  <c:v>4.3499999999999996</c:v>
                </c:pt>
                <c:pt idx="436">
                  <c:v>4.3600000000000003</c:v>
                </c:pt>
                <c:pt idx="437">
                  <c:v>4.37</c:v>
                </c:pt>
                <c:pt idx="438">
                  <c:v>4.38</c:v>
                </c:pt>
                <c:pt idx="439">
                  <c:v>4.3899999999999997</c:v>
                </c:pt>
                <c:pt idx="440">
                  <c:v>4.4000000000000004</c:v>
                </c:pt>
                <c:pt idx="441">
                  <c:v>4.41</c:v>
                </c:pt>
                <c:pt idx="442">
                  <c:v>4.42</c:v>
                </c:pt>
                <c:pt idx="443">
                  <c:v>4.43</c:v>
                </c:pt>
                <c:pt idx="444">
                  <c:v>4.4400000000000004</c:v>
                </c:pt>
                <c:pt idx="445">
                  <c:v>4.45</c:v>
                </c:pt>
                <c:pt idx="446">
                  <c:v>4.46</c:v>
                </c:pt>
                <c:pt idx="447">
                  <c:v>4.47</c:v>
                </c:pt>
                <c:pt idx="448">
                  <c:v>4.4800000000000004</c:v>
                </c:pt>
                <c:pt idx="449">
                  <c:v>4.49</c:v>
                </c:pt>
                <c:pt idx="450">
                  <c:v>4.5</c:v>
                </c:pt>
                <c:pt idx="451">
                  <c:v>4.51</c:v>
                </c:pt>
                <c:pt idx="452">
                  <c:v>4.5199999999999996</c:v>
                </c:pt>
                <c:pt idx="453">
                  <c:v>4.53</c:v>
                </c:pt>
                <c:pt idx="454">
                  <c:v>4.54</c:v>
                </c:pt>
                <c:pt idx="455">
                  <c:v>4.55</c:v>
                </c:pt>
                <c:pt idx="456">
                  <c:v>4.5599999999999996</c:v>
                </c:pt>
                <c:pt idx="457">
                  <c:v>4.57</c:v>
                </c:pt>
                <c:pt idx="458">
                  <c:v>4.58</c:v>
                </c:pt>
                <c:pt idx="459">
                  <c:v>4.59</c:v>
                </c:pt>
                <c:pt idx="460">
                  <c:v>4.5999999999999996</c:v>
                </c:pt>
                <c:pt idx="461">
                  <c:v>4.6100000000000003</c:v>
                </c:pt>
                <c:pt idx="462">
                  <c:v>4.62</c:v>
                </c:pt>
                <c:pt idx="463">
                  <c:v>4.63</c:v>
                </c:pt>
                <c:pt idx="464">
                  <c:v>4.6399999999999997</c:v>
                </c:pt>
                <c:pt idx="465">
                  <c:v>4.6500000000000004</c:v>
                </c:pt>
                <c:pt idx="466">
                  <c:v>4.66</c:v>
                </c:pt>
                <c:pt idx="467">
                  <c:v>4.67</c:v>
                </c:pt>
                <c:pt idx="468">
                  <c:v>4.68</c:v>
                </c:pt>
                <c:pt idx="469">
                  <c:v>4.6900000000000004</c:v>
                </c:pt>
                <c:pt idx="470">
                  <c:v>4.7</c:v>
                </c:pt>
                <c:pt idx="471">
                  <c:v>4.71</c:v>
                </c:pt>
                <c:pt idx="472">
                  <c:v>4.72</c:v>
                </c:pt>
                <c:pt idx="473">
                  <c:v>4.7300000000000004</c:v>
                </c:pt>
                <c:pt idx="474">
                  <c:v>4.74</c:v>
                </c:pt>
                <c:pt idx="475">
                  <c:v>4.75</c:v>
                </c:pt>
                <c:pt idx="476">
                  <c:v>4.76</c:v>
                </c:pt>
                <c:pt idx="477">
                  <c:v>4.7699999999999996</c:v>
                </c:pt>
                <c:pt idx="478">
                  <c:v>4.78</c:v>
                </c:pt>
                <c:pt idx="479">
                  <c:v>4.79</c:v>
                </c:pt>
                <c:pt idx="480">
                  <c:v>4.8</c:v>
                </c:pt>
                <c:pt idx="481">
                  <c:v>4.8099999999999996</c:v>
                </c:pt>
                <c:pt idx="482">
                  <c:v>4.82</c:v>
                </c:pt>
                <c:pt idx="483">
                  <c:v>4.83</c:v>
                </c:pt>
                <c:pt idx="484">
                  <c:v>4.84</c:v>
                </c:pt>
                <c:pt idx="485">
                  <c:v>4.8499999999999996</c:v>
                </c:pt>
                <c:pt idx="486">
                  <c:v>4.8600000000000003</c:v>
                </c:pt>
                <c:pt idx="487">
                  <c:v>4.87</c:v>
                </c:pt>
                <c:pt idx="488">
                  <c:v>4.88</c:v>
                </c:pt>
                <c:pt idx="489">
                  <c:v>4.8899999999999997</c:v>
                </c:pt>
                <c:pt idx="490">
                  <c:v>4.9000000000000004</c:v>
                </c:pt>
                <c:pt idx="491">
                  <c:v>4.91</c:v>
                </c:pt>
                <c:pt idx="492">
                  <c:v>4.92</c:v>
                </c:pt>
                <c:pt idx="493">
                  <c:v>4.93</c:v>
                </c:pt>
                <c:pt idx="494">
                  <c:v>4.9400000000000004</c:v>
                </c:pt>
                <c:pt idx="495">
                  <c:v>4.95</c:v>
                </c:pt>
                <c:pt idx="496">
                  <c:v>4.96</c:v>
                </c:pt>
                <c:pt idx="497">
                  <c:v>4.97</c:v>
                </c:pt>
                <c:pt idx="498">
                  <c:v>4.9800000000000004</c:v>
                </c:pt>
                <c:pt idx="499">
                  <c:v>4.99</c:v>
                </c:pt>
                <c:pt idx="500">
                  <c:v>5</c:v>
                </c:pt>
              </c:numCache>
            </c:numRef>
          </c:cat>
          <c:val>
            <c:numRef>
              <c:f>Sheet8!$C$2:$C$502</c:f>
              <c:numCache>
                <c:formatCode>General</c:formatCode>
                <c:ptCount val="501"/>
                <c:pt idx="1">
                  <c:v>4.99</c:v>
                </c:pt>
                <c:pt idx="2">
                  <c:v>4.9700000000000006</c:v>
                </c:pt>
                <c:pt idx="3">
                  <c:v>4.9499999999999975</c:v>
                </c:pt>
                <c:pt idx="4">
                  <c:v>4.9300000000000015</c:v>
                </c:pt>
                <c:pt idx="5">
                  <c:v>4.9100000000000037</c:v>
                </c:pt>
                <c:pt idx="6">
                  <c:v>4.889999999999997</c:v>
                </c:pt>
                <c:pt idx="7">
                  <c:v>4.8700000000000019</c:v>
                </c:pt>
                <c:pt idx="8">
                  <c:v>4.8499999999999988</c:v>
                </c:pt>
                <c:pt idx="9">
                  <c:v>4.830000000000001</c:v>
                </c:pt>
                <c:pt idx="10">
                  <c:v>4.8100000000000032</c:v>
                </c:pt>
                <c:pt idx="11">
                  <c:v>4.7899999999999885</c:v>
                </c:pt>
                <c:pt idx="12">
                  <c:v>4.7700000000000076</c:v>
                </c:pt>
                <c:pt idx="13">
                  <c:v>4.7499999999999982</c:v>
                </c:pt>
                <c:pt idx="14">
                  <c:v>4.730000000000012</c:v>
                </c:pt>
                <c:pt idx="15">
                  <c:v>4.7099999999999813</c:v>
                </c:pt>
                <c:pt idx="16">
                  <c:v>4.6900000000000048</c:v>
                </c:pt>
                <c:pt idx="17">
                  <c:v>4.670000000000007</c:v>
                </c:pt>
                <c:pt idx="18">
                  <c:v>4.6499999999999986</c:v>
                </c:pt>
                <c:pt idx="19">
                  <c:v>4.6299999999999901</c:v>
                </c:pt>
                <c:pt idx="20">
                  <c:v>4.610000000000003</c:v>
                </c:pt>
                <c:pt idx="21">
                  <c:v>4.5900000000000052</c:v>
                </c:pt>
                <c:pt idx="22">
                  <c:v>4.5700000000000074</c:v>
                </c:pt>
                <c:pt idx="23">
                  <c:v>4.5499999999999874</c:v>
                </c:pt>
                <c:pt idx="24">
                  <c:v>4.5299999999999896</c:v>
                </c:pt>
                <c:pt idx="25">
                  <c:v>4.510000000000014</c:v>
                </c:pt>
                <c:pt idx="26">
                  <c:v>4.4900000000000162</c:v>
                </c:pt>
                <c:pt idx="27">
                  <c:v>4.4699999999999962</c:v>
                </c:pt>
                <c:pt idx="28">
                  <c:v>4.4499999999999984</c:v>
                </c:pt>
                <c:pt idx="29">
                  <c:v>4.4299999999999784</c:v>
                </c:pt>
                <c:pt idx="30">
                  <c:v>4.4100000000000028</c:v>
                </c:pt>
                <c:pt idx="31">
                  <c:v>4.3900000000000272</c:v>
                </c:pt>
                <c:pt idx="32">
                  <c:v>4.369999999999985</c:v>
                </c:pt>
                <c:pt idx="33">
                  <c:v>4.3500000000000094</c:v>
                </c:pt>
                <c:pt idx="34">
                  <c:v>4.3300000000000116</c:v>
                </c:pt>
                <c:pt idx="35">
                  <c:v>4.3099999999999694</c:v>
                </c:pt>
                <c:pt idx="36">
                  <c:v>4.2899999999999938</c:v>
                </c:pt>
                <c:pt idx="37">
                  <c:v>4.269999999999996</c:v>
                </c:pt>
                <c:pt idx="38">
                  <c:v>4.2500000000000204</c:v>
                </c:pt>
                <c:pt idx="39">
                  <c:v>4.2300000000000226</c:v>
                </c:pt>
                <c:pt idx="40">
                  <c:v>4.2099999999999582</c:v>
                </c:pt>
                <c:pt idx="41">
                  <c:v>4.1900000000000048</c:v>
                </c:pt>
                <c:pt idx="42">
                  <c:v>4.170000000000007</c:v>
                </c:pt>
                <c:pt idx="43">
                  <c:v>4.1500000000000092</c:v>
                </c:pt>
                <c:pt idx="44">
                  <c:v>4.129999999999967</c:v>
                </c:pt>
                <c:pt idx="45">
                  <c:v>4.1100000000000136</c:v>
                </c:pt>
                <c:pt idx="46">
                  <c:v>4.0900000000000158</c:v>
                </c:pt>
                <c:pt idx="47">
                  <c:v>4.070000000000018</c:v>
                </c:pt>
                <c:pt idx="48">
                  <c:v>4.0499999999999314</c:v>
                </c:pt>
                <c:pt idx="49">
                  <c:v>4.0300000000000225</c:v>
                </c:pt>
                <c:pt idx="50">
                  <c:v>4.0100000000000247</c:v>
                </c:pt>
                <c:pt idx="51">
                  <c:v>3.9900000000000269</c:v>
                </c:pt>
                <c:pt idx="52">
                  <c:v>3.9699999999999847</c:v>
                </c:pt>
                <c:pt idx="53">
                  <c:v>3.9499999999999869</c:v>
                </c:pt>
                <c:pt idx="54">
                  <c:v>3.9300000000000335</c:v>
                </c:pt>
                <c:pt idx="55">
                  <c:v>3.9099999999999913</c:v>
                </c:pt>
                <c:pt idx="56">
                  <c:v>3.8900000000000379</c:v>
                </c:pt>
                <c:pt idx="57">
                  <c:v>3.8699999999999068</c:v>
                </c:pt>
                <c:pt idx="58">
                  <c:v>3.8499999999999979</c:v>
                </c:pt>
                <c:pt idx="59">
                  <c:v>3.8300000000000445</c:v>
                </c:pt>
                <c:pt idx="60">
                  <c:v>3.8100000000000023</c:v>
                </c:pt>
                <c:pt idx="61">
                  <c:v>3.7899999999999601</c:v>
                </c:pt>
                <c:pt idx="62">
                  <c:v>3.7700000000000067</c:v>
                </c:pt>
                <c:pt idx="63">
                  <c:v>3.7500000000000089</c:v>
                </c:pt>
                <c:pt idx="64">
                  <c:v>3.7300000000000555</c:v>
                </c:pt>
                <c:pt idx="65">
                  <c:v>3.7099999999999245</c:v>
                </c:pt>
                <c:pt idx="66">
                  <c:v>3.6900000000000155</c:v>
                </c:pt>
                <c:pt idx="67">
                  <c:v>3.6700000000000177</c:v>
                </c:pt>
                <c:pt idx="68">
                  <c:v>3.6500000000000199</c:v>
                </c:pt>
                <c:pt idx="69">
                  <c:v>3.6299999999999333</c:v>
                </c:pt>
                <c:pt idx="70">
                  <c:v>3.6100000000000243</c:v>
                </c:pt>
                <c:pt idx="71">
                  <c:v>3.5900000000000265</c:v>
                </c:pt>
                <c:pt idx="72">
                  <c:v>3.5699999999999843</c:v>
                </c:pt>
                <c:pt idx="73">
                  <c:v>3.5499999999999865</c:v>
                </c:pt>
                <c:pt idx="74">
                  <c:v>3.5299999999999887</c:v>
                </c:pt>
                <c:pt idx="75">
                  <c:v>3.5100000000000353</c:v>
                </c:pt>
                <c:pt idx="76">
                  <c:v>3.4900000000000375</c:v>
                </c:pt>
                <c:pt idx="77">
                  <c:v>3.4699999999999953</c:v>
                </c:pt>
                <c:pt idx="78">
                  <c:v>3.4499999999999531</c:v>
                </c:pt>
                <c:pt idx="79">
                  <c:v>3.4300000000000441</c:v>
                </c:pt>
                <c:pt idx="80">
                  <c:v>3.4100000000000019</c:v>
                </c:pt>
                <c:pt idx="81">
                  <c:v>3.3900000000000041</c:v>
                </c:pt>
                <c:pt idx="82">
                  <c:v>3.3699999999999175</c:v>
                </c:pt>
                <c:pt idx="83">
                  <c:v>3.3500000000000085</c:v>
                </c:pt>
                <c:pt idx="84">
                  <c:v>3.3300000000000551</c:v>
                </c:pt>
                <c:pt idx="85">
                  <c:v>3.3100000000000129</c:v>
                </c:pt>
                <c:pt idx="86">
                  <c:v>3.2899999999999263</c:v>
                </c:pt>
                <c:pt idx="87">
                  <c:v>3.2700000000000173</c:v>
                </c:pt>
                <c:pt idx="88">
                  <c:v>3.2500000000000195</c:v>
                </c:pt>
                <c:pt idx="89">
                  <c:v>3.2300000000000217</c:v>
                </c:pt>
                <c:pt idx="90">
                  <c:v>3.2099999999999795</c:v>
                </c:pt>
                <c:pt idx="91">
                  <c:v>3.1900000000000261</c:v>
                </c:pt>
                <c:pt idx="92">
                  <c:v>3.1699999999999839</c:v>
                </c:pt>
                <c:pt idx="93">
                  <c:v>3.1500000000000306</c:v>
                </c:pt>
                <c:pt idx="94">
                  <c:v>3.1299999999998995</c:v>
                </c:pt>
                <c:pt idx="95">
                  <c:v>3.110000000000035</c:v>
                </c:pt>
                <c:pt idx="96">
                  <c:v>3.0900000000000372</c:v>
                </c:pt>
                <c:pt idx="97">
                  <c:v>3.069999999999995</c:v>
                </c:pt>
                <c:pt idx="98">
                  <c:v>3.0499999999999527</c:v>
                </c:pt>
                <c:pt idx="99">
                  <c:v>3.0299999999999994</c:v>
                </c:pt>
                <c:pt idx="100">
                  <c:v>3.010000000000046</c:v>
                </c:pt>
                <c:pt idx="101">
                  <c:v>2.9900000000000482</c:v>
                </c:pt>
                <c:pt idx="102">
                  <c:v>2.9699999999999172</c:v>
                </c:pt>
                <c:pt idx="103">
                  <c:v>2.9500000000000526</c:v>
                </c:pt>
                <c:pt idx="104">
                  <c:v>2.9300000000000104</c:v>
                </c:pt>
                <c:pt idx="105">
                  <c:v>2.9099999999999682</c:v>
                </c:pt>
                <c:pt idx="106">
                  <c:v>2.8900000000000148</c:v>
                </c:pt>
                <c:pt idx="107">
                  <c:v>2.8700000000000614</c:v>
                </c:pt>
                <c:pt idx="108">
                  <c:v>2.8499999999999304</c:v>
                </c:pt>
                <c:pt idx="109">
                  <c:v>2.8300000000000658</c:v>
                </c:pt>
                <c:pt idx="110">
                  <c:v>2.8099999999999348</c:v>
                </c:pt>
                <c:pt idx="111">
                  <c:v>2.7900000000000702</c:v>
                </c:pt>
                <c:pt idx="112">
                  <c:v>2.7699999999999392</c:v>
                </c:pt>
                <c:pt idx="113">
                  <c:v>2.7499999999999858</c:v>
                </c:pt>
                <c:pt idx="114">
                  <c:v>2.7299999999999436</c:v>
                </c:pt>
                <c:pt idx="115">
                  <c:v>2.7099999999999902</c:v>
                </c:pt>
                <c:pt idx="116">
                  <c:v>2.6900000000000368</c:v>
                </c:pt>
                <c:pt idx="117">
                  <c:v>2.6699999999999946</c:v>
                </c:pt>
                <c:pt idx="118">
                  <c:v>2.6499999999999524</c:v>
                </c:pt>
                <c:pt idx="119">
                  <c:v>2.6300000000000878</c:v>
                </c:pt>
                <c:pt idx="120">
                  <c:v>2.6099999999999568</c:v>
                </c:pt>
                <c:pt idx="121">
                  <c:v>2.5900000000000034</c:v>
                </c:pt>
                <c:pt idx="122">
                  <c:v>2.5699999999999612</c:v>
                </c:pt>
                <c:pt idx="123">
                  <c:v>2.5500000000000966</c:v>
                </c:pt>
                <c:pt idx="124">
                  <c:v>2.5299999999999656</c:v>
                </c:pt>
                <c:pt idx="125">
                  <c:v>2.5100000000000122</c:v>
                </c:pt>
                <c:pt idx="126">
                  <c:v>2.4900000000000588</c:v>
                </c:pt>
                <c:pt idx="127">
                  <c:v>2.4699999999999278</c:v>
                </c:pt>
                <c:pt idx="128">
                  <c:v>2.4500000000000632</c:v>
                </c:pt>
                <c:pt idx="129">
                  <c:v>2.4299999999999322</c:v>
                </c:pt>
                <c:pt idx="130">
                  <c:v>2.4100000000000676</c:v>
                </c:pt>
                <c:pt idx="131">
                  <c:v>2.3899999999999366</c:v>
                </c:pt>
                <c:pt idx="132">
                  <c:v>2.370000000000072</c:v>
                </c:pt>
                <c:pt idx="133">
                  <c:v>2.349999999999941</c:v>
                </c:pt>
                <c:pt idx="134">
                  <c:v>2.3300000000000765</c:v>
                </c:pt>
                <c:pt idx="135">
                  <c:v>2.3099999999999454</c:v>
                </c:pt>
                <c:pt idx="136">
                  <c:v>2.289999999999992</c:v>
                </c:pt>
                <c:pt idx="137">
                  <c:v>2.2700000000000387</c:v>
                </c:pt>
                <c:pt idx="138">
                  <c:v>2.2499999999999076</c:v>
                </c:pt>
                <c:pt idx="139">
                  <c:v>2.2299999999999542</c:v>
                </c:pt>
                <c:pt idx="140">
                  <c:v>2.2100000000000897</c:v>
                </c:pt>
                <c:pt idx="141">
                  <c:v>2.1899999999999586</c:v>
                </c:pt>
                <c:pt idx="142">
                  <c:v>2.1700000000000053</c:v>
                </c:pt>
                <c:pt idx="143">
                  <c:v>2.1499999999999631</c:v>
                </c:pt>
                <c:pt idx="144">
                  <c:v>2.1300000000000985</c:v>
                </c:pt>
                <c:pt idx="145">
                  <c:v>2.1099999999999675</c:v>
                </c:pt>
                <c:pt idx="146">
                  <c:v>2.0900000000000141</c:v>
                </c:pt>
                <c:pt idx="147">
                  <c:v>2.0699999999999719</c:v>
                </c:pt>
                <c:pt idx="148">
                  <c:v>2.0500000000000185</c:v>
                </c:pt>
                <c:pt idx="149">
                  <c:v>2.0299999999999763</c:v>
                </c:pt>
                <c:pt idx="150">
                  <c:v>2.0100000000000229</c:v>
                </c:pt>
                <c:pt idx="151">
                  <c:v>1.9900000000000695</c:v>
                </c:pt>
                <c:pt idx="152">
                  <c:v>1.9699999999999385</c:v>
                </c:pt>
                <c:pt idx="153">
                  <c:v>1.9500000000000739</c:v>
                </c:pt>
                <c:pt idx="154">
                  <c:v>1.9299999999999429</c:v>
                </c:pt>
                <c:pt idx="155">
                  <c:v>1.9099999999999895</c:v>
                </c:pt>
                <c:pt idx="156">
                  <c:v>1.8900000000000361</c:v>
                </c:pt>
                <c:pt idx="157">
                  <c:v>1.8699999999999939</c:v>
                </c:pt>
                <c:pt idx="158">
                  <c:v>1.8499999999999517</c:v>
                </c:pt>
                <c:pt idx="159">
                  <c:v>1.8300000000000871</c:v>
                </c:pt>
                <c:pt idx="160">
                  <c:v>1.8099999999999561</c:v>
                </c:pt>
                <c:pt idx="161">
                  <c:v>1.7900000000000027</c:v>
                </c:pt>
                <c:pt idx="162">
                  <c:v>1.7699999999999605</c:v>
                </c:pt>
                <c:pt idx="163">
                  <c:v>1.7500000000000071</c:v>
                </c:pt>
                <c:pt idx="164">
                  <c:v>1.7299999999999649</c:v>
                </c:pt>
                <c:pt idx="165">
                  <c:v>1.7100000000000115</c:v>
                </c:pt>
                <c:pt idx="166">
                  <c:v>1.6899999999999693</c:v>
                </c:pt>
                <c:pt idx="167">
                  <c:v>1.6700000000000159</c:v>
                </c:pt>
                <c:pt idx="168">
                  <c:v>1.6499999999999737</c:v>
                </c:pt>
                <c:pt idx="169">
                  <c:v>1.6300000000000203</c:v>
                </c:pt>
                <c:pt idx="170">
                  <c:v>1.6099999999999781</c:v>
                </c:pt>
                <c:pt idx="171">
                  <c:v>1.5900000000000247</c:v>
                </c:pt>
                <c:pt idx="172">
                  <c:v>1.5699999999999825</c:v>
                </c:pt>
                <c:pt idx="173">
                  <c:v>1.5500000000000291</c:v>
                </c:pt>
                <c:pt idx="174">
                  <c:v>1.5299999999999869</c:v>
                </c:pt>
                <c:pt idx="175">
                  <c:v>1.5100000000000335</c:v>
                </c:pt>
                <c:pt idx="176">
                  <c:v>1.4900000000000801</c:v>
                </c:pt>
                <c:pt idx="177">
                  <c:v>1.4699999999999491</c:v>
                </c:pt>
                <c:pt idx="178">
                  <c:v>1.4499999999999957</c:v>
                </c:pt>
                <c:pt idx="179">
                  <c:v>1.4299999999999535</c:v>
                </c:pt>
                <c:pt idx="180">
                  <c:v>1.410000000000089</c:v>
                </c:pt>
                <c:pt idx="181">
                  <c:v>1.3899999999999579</c:v>
                </c:pt>
                <c:pt idx="182">
                  <c:v>1.3700000000000045</c:v>
                </c:pt>
                <c:pt idx="183">
                  <c:v>1.3499999999999623</c:v>
                </c:pt>
                <c:pt idx="184">
                  <c:v>1.3300000000000978</c:v>
                </c:pt>
                <c:pt idx="185">
                  <c:v>1.3099999999998779</c:v>
                </c:pt>
                <c:pt idx="186">
                  <c:v>1.2900000000001022</c:v>
                </c:pt>
                <c:pt idx="187">
                  <c:v>1.2699999999999712</c:v>
                </c:pt>
                <c:pt idx="188">
                  <c:v>1.2499999999999289</c:v>
                </c:pt>
                <c:pt idx="189">
                  <c:v>1.2299999999999756</c:v>
                </c:pt>
                <c:pt idx="190">
                  <c:v>1.2100000000000222</c:v>
                </c:pt>
                <c:pt idx="191">
                  <c:v>1.18999999999998</c:v>
                </c:pt>
                <c:pt idx="192">
                  <c:v>1.1700000000000266</c:v>
                </c:pt>
                <c:pt idx="193">
                  <c:v>1.1499999999999844</c:v>
                </c:pt>
                <c:pt idx="194">
                  <c:v>1.130000000000031</c:v>
                </c:pt>
                <c:pt idx="195">
                  <c:v>1.1099999999999888</c:v>
                </c:pt>
                <c:pt idx="196">
                  <c:v>1.0900000000000354</c:v>
                </c:pt>
                <c:pt idx="197">
                  <c:v>1.0699999999999044</c:v>
                </c:pt>
                <c:pt idx="198">
                  <c:v>1.0500000000000398</c:v>
                </c:pt>
                <c:pt idx="199">
                  <c:v>1.0299999999999976</c:v>
                </c:pt>
                <c:pt idx="200">
                  <c:v>1.0100000000000442</c:v>
                </c:pt>
                <c:pt idx="201">
                  <c:v>0.99000000000000199</c:v>
                </c:pt>
                <c:pt idx="202">
                  <c:v>0.96999999999995978</c:v>
                </c:pt>
                <c:pt idx="203">
                  <c:v>0.95000000000000639</c:v>
                </c:pt>
                <c:pt idx="204">
                  <c:v>0.93000000000005301</c:v>
                </c:pt>
                <c:pt idx="205">
                  <c:v>0.90999999999992198</c:v>
                </c:pt>
                <c:pt idx="206">
                  <c:v>0.89000000000005741</c:v>
                </c:pt>
                <c:pt idx="207">
                  <c:v>0.87000000000001521</c:v>
                </c:pt>
                <c:pt idx="208">
                  <c:v>0.849999999999973</c:v>
                </c:pt>
                <c:pt idx="209">
                  <c:v>0.83000000000001961</c:v>
                </c:pt>
                <c:pt idx="210">
                  <c:v>0.8099999999999774</c:v>
                </c:pt>
                <c:pt idx="211">
                  <c:v>0.79000000000002402</c:v>
                </c:pt>
                <c:pt idx="212">
                  <c:v>0.76999999999998181</c:v>
                </c:pt>
                <c:pt idx="213">
                  <c:v>0.75000000000002842</c:v>
                </c:pt>
                <c:pt idx="214">
                  <c:v>0.72999999999998622</c:v>
                </c:pt>
                <c:pt idx="215">
                  <c:v>0.70999999999994401</c:v>
                </c:pt>
                <c:pt idx="216">
                  <c:v>0.69000000000007944</c:v>
                </c:pt>
                <c:pt idx="217">
                  <c:v>0.66999999999994841</c:v>
                </c:pt>
                <c:pt idx="218">
                  <c:v>0.64999999999999503</c:v>
                </c:pt>
                <c:pt idx="219">
                  <c:v>0.63000000000004164</c:v>
                </c:pt>
                <c:pt idx="220">
                  <c:v>0.60999999999999943</c:v>
                </c:pt>
                <c:pt idx="221">
                  <c:v>0.58999999999995723</c:v>
                </c:pt>
                <c:pt idx="222">
                  <c:v>0.57000000000000384</c:v>
                </c:pt>
                <c:pt idx="223">
                  <c:v>0.55000000000005045</c:v>
                </c:pt>
                <c:pt idx="224">
                  <c:v>0.53000000000000824</c:v>
                </c:pt>
                <c:pt idx="225">
                  <c:v>0.50999999999996604</c:v>
                </c:pt>
                <c:pt idx="226">
                  <c:v>0.49000000000001265</c:v>
                </c:pt>
                <c:pt idx="227">
                  <c:v>0.46999999999997044</c:v>
                </c:pt>
                <c:pt idx="228">
                  <c:v>0.45000000000001705</c:v>
                </c:pt>
                <c:pt idx="229">
                  <c:v>0.42999999999997485</c:v>
                </c:pt>
                <c:pt idx="230">
                  <c:v>0.41000000000002146</c:v>
                </c:pt>
                <c:pt idx="231">
                  <c:v>0.38999999999997925</c:v>
                </c:pt>
                <c:pt idx="232">
                  <c:v>0.37000000000002586</c:v>
                </c:pt>
                <c:pt idx="233">
                  <c:v>0.34999999999998366</c:v>
                </c:pt>
                <c:pt idx="234">
                  <c:v>0.33000000000003027</c:v>
                </c:pt>
                <c:pt idx="235">
                  <c:v>0.30999999999998806</c:v>
                </c:pt>
                <c:pt idx="236">
                  <c:v>0.29000000000003467</c:v>
                </c:pt>
                <c:pt idx="237">
                  <c:v>0.26999999999999247</c:v>
                </c:pt>
                <c:pt idx="238">
                  <c:v>0.24999999999995026</c:v>
                </c:pt>
                <c:pt idx="239">
                  <c:v>0.22999999999999687</c:v>
                </c:pt>
                <c:pt idx="240">
                  <c:v>0.21000000000004349</c:v>
                </c:pt>
                <c:pt idx="241">
                  <c:v>0.19000000000000128</c:v>
                </c:pt>
                <c:pt idx="242">
                  <c:v>0.16999999999995907</c:v>
                </c:pt>
                <c:pt idx="243">
                  <c:v>0.15000000000000568</c:v>
                </c:pt>
                <c:pt idx="244">
                  <c:v>0.1300000000000523</c:v>
                </c:pt>
                <c:pt idx="245">
                  <c:v>0.10999999999992127</c:v>
                </c:pt>
                <c:pt idx="246">
                  <c:v>9.0000000000056701E-2</c:v>
                </c:pt>
                <c:pt idx="247">
                  <c:v>7.0000000000014495E-2</c:v>
                </c:pt>
                <c:pt idx="248">
                  <c:v>4.9999999999972289E-2</c:v>
                </c:pt>
                <c:pt idx="249">
                  <c:v>3.00000000000189E-2</c:v>
                </c:pt>
                <c:pt idx="250">
                  <c:v>9.9999999999766942E-3</c:v>
                </c:pt>
                <c:pt idx="251">
                  <c:v>-9.9999999999766942E-3</c:v>
                </c:pt>
                <c:pt idx="252">
                  <c:v>-3.00000000000189E-2</c:v>
                </c:pt>
                <c:pt idx="253">
                  <c:v>-4.9999999999972289E-2</c:v>
                </c:pt>
                <c:pt idx="254">
                  <c:v>-7.0000000000014495E-2</c:v>
                </c:pt>
                <c:pt idx="255">
                  <c:v>-9.0000000000056701E-2</c:v>
                </c:pt>
                <c:pt idx="256">
                  <c:v>-0.10999999999992127</c:v>
                </c:pt>
                <c:pt idx="257">
                  <c:v>-0.1300000000000523</c:v>
                </c:pt>
                <c:pt idx="258">
                  <c:v>-0.15000000000000568</c:v>
                </c:pt>
                <c:pt idx="259">
                  <c:v>-0.16999999999995907</c:v>
                </c:pt>
                <c:pt idx="260">
                  <c:v>-0.19000000000000128</c:v>
                </c:pt>
                <c:pt idx="261">
                  <c:v>-0.21000000000004349</c:v>
                </c:pt>
                <c:pt idx="262">
                  <c:v>-0.22999999999999687</c:v>
                </c:pt>
                <c:pt idx="263">
                  <c:v>-0.24999999999995026</c:v>
                </c:pt>
                <c:pt idx="264">
                  <c:v>-0.26999999999999247</c:v>
                </c:pt>
                <c:pt idx="265">
                  <c:v>-0.29000000000003467</c:v>
                </c:pt>
                <c:pt idx="266">
                  <c:v>-0.30999999999998806</c:v>
                </c:pt>
                <c:pt idx="267">
                  <c:v>-0.33000000000003027</c:v>
                </c:pt>
                <c:pt idx="268">
                  <c:v>-0.34999999999998366</c:v>
                </c:pt>
                <c:pt idx="269">
                  <c:v>-0.37000000000002586</c:v>
                </c:pt>
                <c:pt idx="270">
                  <c:v>-0.38999999999997925</c:v>
                </c:pt>
                <c:pt idx="271">
                  <c:v>-0.41000000000002146</c:v>
                </c:pt>
                <c:pt idx="272">
                  <c:v>-0.42999999999997485</c:v>
                </c:pt>
                <c:pt idx="273">
                  <c:v>-0.45000000000001705</c:v>
                </c:pt>
                <c:pt idx="274">
                  <c:v>-0.46999999999997044</c:v>
                </c:pt>
                <c:pt idx="275">
                  <c:v>-0.49000000000001265</c:v>
                </c:pt>
                <c:pt idx="276">
                  <c:v>-0.50999999999996604</c:v>
                </c:pt>
                <c:pt idx="277">
                  <c:v>-0.53000000000000824</c:v>
                </c:pt>
                <c:pt idx="278">
                  <c:v>-0.55000000000005045</c:v>
                </c:pt>
                <c:pt idx="279">
                  <c:v>-0.57000000000000384</c:v>
                </c:pt>
                <c:pt idx="280">
                  <c:v>-0.58999999999995723</c:v>
                </c:pt>
                <c:pt idx="281">
                  <c:v>-0.60999999999999943</c:v>
                </c:pt>
                <c:pt idx="282">
                  <c:v>-0.63000000000004164</c:v>
                </c:pt>
                <c:pt idx="283">
                  <c:v>-0.64999999999999503</c:v>
                </c:pt>
                <c:pt idx="284">
                  <c:v>-0.66999999999994841</c:v>
                </c:pt>
                <c:pt idx="285">
                  <c:v>-0.69000000000007944</c:v>
                </c:pt>
                <c:pt idx="286">
                  <c:v>-0.70999999999994401</c:v>
                </c:pt>
                <c:pt idx="287">
                  <c:v>-0.72999999999998622</c:v>
                </c:pt>
                <c:pt idx="288">
                  <c:v>-0.75000000000002842</c:v>
                </c:pt>
                <c:pt idx="289">
                  <c:v>-0.76999999999998181</c:v>
                </c:pt>
                <c:pt idx="290">
                  <c:v>-0.79000000000002402</c:v>
                </c:pt>
                <c:pt idx="291">
                  <c:v>-0.8099999999999774</c:v>
                </c:pt>
                <c:pt idx="292">
                  <c:v>-0.83000000000001961</c:v>
                </c:pt>
                <c:pt idx="293">
                  <c:v>-0.849999999999973</c:v>
                </c:pt>
                <c:pt idx="294">
                  <c:v>-0.87000000000001521</c:v>
                </c:pt>
                <c:pt idx="295">
                  <c:v>-0.89000000000005741</c:v>
                </c:pt>
                <c:pt idx="296">
                  <c:v>-0.90999999999992198</c:v>
                </c:pt>
                <c:pt idx="297">
                  <c:v>-0.93000000000005301</c:v>
                </c:pt>
                <c:pt idx="298">
                  <c:v>-0.95000000000000639</c:v>
                </c:pt>
                <c:pt idx="299">
                  <c:v>-0.96999999999995978</c:v>
                </c:pt>
                <c:pt idx="300">
                  <c:v>-0.99000000000000199</c:v>
                </c:pt>
                <c:pt idx="301">
                  <c:v>-1.0100000000000442</c:v>
                </c:pt>
                <c:pt idx="302">
                  <c:v>-1.0299999999999976</c:v>
                </c:pt>
                <c:pt idx="303">
                  <c:v>-1.0500000000000398</c:v>
                </c:pt>
                <c:pt idx="304">
                  <c:v>-1.0699999999999044</c:v>
                </c:pt>
                <c:pt idx="305">
                  <c:v>-1.0900000000000354</c:v>
                </c:pt>
                <c:pt idx="306">
                  <c:v>-1.1099999999999888</c:v>
                </c:pt>
                <c:pt idx="307">
                  <c:v>-1.130000000000031</c:v>
                </c:pt>
                <c:pt idx="308">
                  <c:v>-1.1499999999999844</c:v>
                </c:pt>
                <c:pt idx="309">
                  <c:v>-1.1700000000000266</c:v>
                </c:pt>
                <c:pt idx="310">
                  <c:v>-1.18999999999998</c:v>
                </c:pt>
                <c:pt idx="311">
                  <c:v>-1.2100000000000222</c:v>
                </c:pt>
                <c:pt idx="312">
                  <c:v>-1.2299999999999756</c:v>
                </c:pt>
                <c:pt idx="313">
                  <c:v>-1.2499999999999289</c:v>
                </c:pt>
                <c:pt idx="314">
                  <c:v>-1.2699999999999712</c:v>
                </c:pt>
                <c:pt idx="315">
                  <c:v>-1.2900000000001022</c:v>
                </c:pt>
                <c:pt idx="316">
                  <c:v>-1.3099999999998779</c:v>
                </c:pt>
                <c:pt idx="317">
                  <c:v>-1.3300000000000978</c:v>
                </c:pt>
                <c:pt idx="318">
                  <c:v>-1.3499999999999623</c:v>
                </c:pt>
                <c:pt idx="319">
                  <c:v>-1.3700000000000045</c:v>
                </c:pt>
                <c:pt idx="320">
                  <c:v>-1.3899999999999579</c:v>
                </c:pt>
                <c:pt idx="321">
                  <c:v>-1.410000000000089</c:v>
                </c:pt>
                <c:pt idx="322">
                  <c:v>-1.4299999999999535</c:v>
                </c:pt>
                <c:pt idx="323">
                  <c:v>-1.4499999999999957</c:v>
                </c:pt>
                <c:pt idx="324">
                  <c:v>-1.4699999999999491</c:v>
                </c:pt>
                <c:pt idx="325">
                  <c:v>-1.4900000000000801</c:v>
                </c:pt>
                <c:pt idx="326">
                  <c:v>-1.5100000000000335</c:v>
                </c:pt>
                <c:pt idx="327">
                  <c:v>-1.5299999999999869</c:v>
                </c:pt>
                <c:pt idx="328">
                  <c:v>-1.5500000000000291</c:v>
                </c:pt>
                <c:pt idx="329">
                  <c:v>-1.5699999999999825</c:v>
                </c:pt>
                <c:pt idx="330">
                  <c:v>-1.5900000000000247</c:v>
                </c:pt>
                <c:pt idx="331">
                  <c:v>-1.6099999999999781</c:v>
                </c:pt>
                <c:pt idx="332">
                  <c:v>-1.6300000000000203</c:v>
                </c:pt>
                <c:pt idx="333">
                  <c:v>-1.6499999999999737</c:v>
                </c:pt>
                <c:pt idx="334">
                  <c:v>-1.6700000000000159</c:v>
                </c:pt>
                <c:pt idx="335">
                  <c:v>-1.6899999999999693</c:v>
                </c:pt>
                <c:pt idx="336">
                  <c:v>-1.7100000000000115</c:v>
                </c:pt>
                <c:pt idx="337">
                  <c:v>-1.7299999999999649</c:v>
                </c:pt>
                <c:pt idx="338">
                  <c:v>-1.7500000000000071</c:v>
                </c:pt>
                <c:pt idx="339">
                  <c:v>-1.7699999999999605</c:v>
                </c:pt>
                <c:pt idx="340">
                  <c:v>-1.7900000000000027</c:v>
                </c:pt>
                <c:pt idx="341">
                  <c:v>-1.8099999999999561</c:v>
                </c:pt>
                <c:pt idx="342">
                  <c:v>-1.8300000000000871</c:v>
                </c:pt>
                <c:pt idx="343">
                  <c:v>-1.8499999999999517</c:v>
                </c:pt>
                <c:pt idx="344">
                  <c:v>-1.8699999999999939</c:v>
                </c:pt>
                <c:pt idx="345">
                  <c:v>-1.8900000000000361</c:v>
                </c:pt>
                <c:pt idx="346">
                  <c:v>-1.9099999999999895</c:v>
                </c:pt>
                <c:pt idx="347">
                  <c:v>-1.9299999999999429</c:v>
                </c:pt>
                <c:pt idx="348">
                  <c:v>-1.9500000000000739</c:v>
                </c:pt>
                <c:pt idx="349">
                  <c:v>-1.9699999999999385</c:v>
                </c:pt>
                <c:pt idx="350">
                  <c:v>-1.9900000000000695</c:v>
                </c:pt>
                <c:pt idx="351">
                  <c:v>-2.0100000000000229</c:v>
                </c:pt>
                <c:pt idx="352">
                  <c:v>-2.0299999999999763</c:v>
                </c:pt>
                <c:pt idx="353">
                  <c:v>-2.0500000000000185</c:v>
                </c:pt>
                <c:pt idx="354">
                  <c:v>-2.0699999999999719</c:v>
                </c:pt>
                <c:pt idx="355">
                  <c:v>-2.0900000000000141</c:v>
                </c:pt>
                <c:pt idx="356">
                  <c:v>-2.1099999999999675</c:v>
                </c:pt>
                <c:pt idx="357">
                  <c:v>-2.1300000000000985</c:v>
                </c:pt>
                <c:pt idx="358">
                  <c:v>-2.1499999999999631</c:v>
                </c:pt>
                <c:pt idx="359">
                  <c:v>-2.1700000000000053</c:v>
                </c:pt>
                <c:pt idx="360">
                  <c:v>-2.1899999999999586</c:v>
                </c:pt>
                <c:pt idx="361">
                  <c:v>-2.2100000000000897</c:v>
                </c:pt>
                <c:pt idx="362">
                  <c:v>-2.2299999999999542</c:v>
                </c:pt>
                <c:pt idx="363">
                  <c:v>-2.2499999999999076</c:v>
                </c:pt>
                <c:pt idx="364">
                  <c:v>-2.2700000000000387</c:v>
                </c:pt>
                <c:pt idx="365">
                  <c:v>-2.289999999999992</c:v>
                </c:pt>
                <c:pt idx="366">
                  <c:v>-2.3099999999999454</c:v>
                </c:pt>
                <c:pt idx="367">
                  <c:v>-2.3300000000000765</c:v>
                </c:pt>
                <c:pt idx="368">
                  <c:v>-2.349999999999941</c:v>
                </c:pt>
                <c:pt idx="369">
                  <c:v>-2.370000000000072</c:v>
                </c:pt>
                <c:pt idx="370">
                  <c:v>-2.3899999999999366</c:v>
                </c:pt>
                <c:pt idx="371">
                  <c:v>-2.4100000000000676</c:v>
                </c:pt>
                <c:pt idx="372">
                  <c:v>-2.4299999999999322</c:v>
                </c:pt>
                <c:pt idx="373">
                  <c:v>-2.4500000000000632</c:v>
                </c:pt>
                <c:pt idx="374">
                  <c:v>-2.4699999999999278</c:v>
                </c:pt>
                <c:pt idx="375">
                  <c:v>-2.4900000000000588</c:v>
                </c:pt>
                <c:pt idx="376">
                  <c:v>-2.5100000000000122</c:v>
                </c:pt>
                <c:pt idx="377">
                  <c:v>-2.5299999999999656</c:v>
                </c:pt>
                <c:pt idx="378">
                  <c:v>-2.5500000000000966</c:v>
                </c:pt>
                <c:pt idx="379">
                  <c:v>-2.5699999999999612</c:v>
                </c:pt>
                <c:pt idx="380">
                  <c:v>-2.5900000000000034</c:v>
                </c:pt>
                <c:pt idx="381">
                  <c:v>-2.6099999999999568</c:v>
                </c:pt>
                <c:pt idx="382">
                  <c:v>-2.6300000000000878</c:v>
                </c:pt>
                <c:pt idx="383">
                  <c:v>-2.6499999999999524</c:v>
                </c:pt>
                <c:pt idx="384">
                  <c:v>-2.6699999999999946</c:v>
                </c:pt>
                <c:pt idx="385">
                  <c:v>-2.6900000000000368</c:v>
                </c:pt>
                <c:pt idx="386">
                  <c:v>-2.7099999999999902</c:v>
                </c:pt>
                <c:pt idx="387">
                  <c:v>-2.7299999999999436</c:v>
                </c:pt>
                <c:pt idx="388">
                  <c:v>-2.7499999999999858</c:v>
                </c:pt>
                <c:pt idx="389">
                  <c:v>-2.7699999999999392</c:v>
                </c:pt>
                <c:pt idx="390">
                  <c:v>-2.7900000000000702</c:v>
                </c:pt>
                <c:pt idx="391">
                  <c:v>-2.8099999999999348</c:v>
                </c:pt>
                <c:pt idx="392">
                  <c:v>-2.8300000000000658</c:v>
                </c:pt>
                <c:pt idx="393">
                  <c:v>-2.8499999999999304</c:v>
                </c:pt>
                <c:pt idx="394">
                  <c:v>-2.8700000000000614</c:v>
                </c:pt>
                <c:pt idx="395">
                  <c:v>-2.8900000000000148</c:v>
                </c:pt>
                <c:pt idx="396">
                  <c:v>-2.9099999999999682</c:v>
                </c:pt>
                <c:pt idx="397">
                  <c:v>-2.9300000000000104</c:v>
                </c:pt>
                <c:pt idx="398">
                  <c:v>-2.9500000000000526</c:v>
                </c:pt>
                <c:pt idx="399">
                  <c:v>-2.9699999999999172</c:v>
                </c:pt>
                <c:pt idx="400">
                  <c:v>-2.9900000000000482</c:v>
                </c:pt>
                <c:pt idx="401">
                  <c:v>-3.010000000000046</c:v>
                </c:pt>
                <c:pt idx="402">
                  <c:v>-3.0299999999999994</c:v>
                </c:pt>
                <c:pt idx="403">
                  <c:v>-3.0499999999999527</c:v>
                </c:pt>
                <c:pt idx="404">
                  <c:v>-3.069999999999995</c:v>
                </c:pt>
                <c:pt idx="405">
                  <c:v>-3.0900000000000372</c:v>
                </c:pt>
                <c:pt idx="406">
                  <c:v>-3.110000000000035</c:v>
                </c:pt>
                <c:pt idx="407">
                  <c:v>-3.1299999999998995</c:v>
                </c:pt>
                <c:pt idx="408">
                  <c:v>-3.1500000000000306</c:v>
                </c:pt>
                <c:pt idx="409">
                  <c:v>-3.1699999999999839</c:v>
                </c:pt>
                <c:pt idx="410">
                  <c:v>-3.1900000000000261</c:v>
                </c:pt>
                <c:pt idx="411">
                  <c:v>-3.2099999999999795</c:v>
                </c:pt>
                <c:pt idx="412">
                  <c:v>-3.2300000000000217</c:v>
                </c:pt>
                <c:pt idx="413">
                  <c:v>-3.2500000000000195</c:v>
                </c:pt>
                <c:pt idx="414">
                  <c:v>-3.2700000000000173</c:v>
                </c:pt>
                <c:pt idx="415">
                  <c:v>-3.2899999999999263</c:v>
                </c:pt>
                <c:pt idx="416">
                  <c:v>-3.3100000000000129</c:v>
                </c:pt>
                <c:pt idx="417">
                  <c:v>-3.3300000000000551</c:v>
                </c:pt>
                <c:pt idx="418">
                  <c:v>-3.3500000000000085</c:v>
                </c:pt>
                <c:pt idx="419">
                  <c:v>-3.3699999999999175</c:v>
                </c:pt>
                <c:pt idx="420">
                  <c:v>-3.3900000000000041</c:v>
                </c:pt>
                <c:pt idx="421">
                  <c:v>-3.4100000000000019</c:v>
                </c:pt>
                <c:pt idx="422">
                  <c:v>-3.4300000000000441</c:v>
                </c:pt>
                <c:pt idx="423">
                  <c:v>-3.4499999999999531</c:v>
                </c:pt>
                <c:pt idx="424">
                  <c:v>-3.4699999999999953</c:v>
                </c:pt>
                <c:pt idx="425">
                  <c:v>-3.4900000000000375</c:v>
                </c:pt>
                <c:pt idx="426">
                  <c:v>-3.5100000000000353</c:v>
                </c:pt>
                <c:pt idx="427">
                  <c:v>-3.5299999999999887</c:v>
                </c:pt>
                <c:pt idx="428">
                  <c:v>-3.5499999999999865</c:v>
                </c:pt>
                <c:pt idx="429">
                  <c:v>-3.5699999999999843</c:v>
                </c:pt>
                <c:pt idx="430">
                  <c:v>-3.5900000000000265</c:v>
                </c:pt>
                <c:pt idx="431">
                  <c:v>-3.6100000000000243</c:v>
                </c:pt>
                <c:pt idx="432">
                  <c:v>-3.6299999999999333</c:v>
                </c:pt>
                <c:pt idx="433">
                  <c:v>-3.6500000000000199</c:v>
                </c:pt>
                <c:pt idx="434">
                  <c:v>-3.6700000000000177</c:v>
                </c:pt>
                <c:pt idx="435">
                  <c:v>-3.6900000000000155</c:v>
                </c:pt>
                <c:pt idx="436">
                  <c:v>-3.7099999999999245</c:v>
                </c:pt>
                <c:pt idx="437">
                  <c:v>-3.7300000000000555</c:v>
                </c:pt>
                <c:pt idx="438">
                  <c:v>-3.7500000000000089</c:v>
                </c:pt>
                <c:pt idx="439">
                  <c:v>-3.7700000000000067</c:v>
                </c:pt>
                <c:pt idx="440">
                  <c:v>-3.7899999999999601</c:v>
                </c:pt>
                <c:pt idx="441">
                  <c:v>-3.8100000000000023</c:v>
                </c:pt>
                <c:pt idx="442">
                  <c:v>-3.8300000000000445</c:v>
                </c:pt>
                <c:pt idx="443">
                  <c:v>-3.8499999999999979</c:v>
                </c:pt>
                <c:pt idx="444">
                  <c:v>-3.8699999999999068</c:v>
                </c:pt>
                <c:pt idx="445">
                  <c:v>-3.8900000000000379</c:v>
                </c:pt>
                <c:pt idx="446">
                  <c:v>-3.9099999999999913</c:v>
                </c:pt>
                <c:pt idx="447">
                  <c:v>-3.9300000000000335</c:v>
                </c:pt>
                <c:pt idx="448">
                  <c:v>-3.9499999999999869</c:v>
                </c:pt>
                <c:pt idx="449">
                  <c:v>-3.9699999999999847</c:v>
                </c:pt>
                <c:pt idx="450">
                  <c:v>-3.9900000000000269</c:v>
                </c:pt>
                <c:pt idx="451">
                  <c:v>-4.0100000000000247</c:v>
                </c:pt>
                <c:pt idx="452">
                  <c:v>-4.0300000000000225</c:v>
                </c:pt>
                <c:pt idx="453">
                  <c:v>-4.0499999999999314</c:v>
                </c:pt>
                <c:pt idx="454">
                  <c:v>-4.070000000000018</c:v>
                </c:pt>
                <c:pt idx="455">
                  <c:v>-4.0900000000000158</c:v>
                </c:pt>
                <c:pt idx="456">
                  <c:v>-4.1100000000000136</c:v>
                </c:pt>
                <c:pt idx="457">
                  <c:v>-4.129999999999967</c:v>
                </c:pt>
                <c:pt idx="458">
                  <c:v>-4.1500000000000092</c:v>
                </c:pt>
                <c:pt idx="459">
                  <c:v>-4.170000000000007</c:v>
                </c:pt>
                <c:pt idx="460">
                  <c:v>-4.1900000000000048</c:v>
                </c:pt>
                <c:pt idx="461">
                  <c:v>-4.2099999999999582</c:v>
                </c:pt>
                <c:pt idx="462">
                  <c:v>-4.2300000000000226</c:v>
                </c:pt>
                <c:pt idx="463">
                  <c:v>-4.2500000000000204</c:v>
                </c:pt>
                <c:pt idx="464">
                  <c:v>-4.269999999999996</c:v>
                </c:pt>
                <c:pt idx="465">
                  <c:v>-4.2899999999999938</c:v>
                </c:pt>
                <c:pt idx="466">
                  <c:v>-4.3099999999999694</c:v>
                </c:pt>
                <c:pt idx="467">
                  <c:v>-4.3300000000000116</c:v>
                </c:pt>
                <c:pt idx="468">
                  <c:v>-4.3500000000000094</c:v>
                </c:pt>
                <c:pt idx="469">
                  <c:v>-4.369999999999985</c:v>
                </c:pt>
                <c:pt idx="470">
                  <c:v>-4.3900000000000272</c:v>
                </c:pt>
                <c:pt idx="471">
                  <c:v>-4.4100000000000028</c:v>
                </c:pt>
                <c:pt idx="472">
                  <c:v>-4.4299999999999784</c:v>
                </c:pt>
                <c:pt idx="473">
                  <c:v>-4.4499999999999984</c:v>
                </c:pt>
                <c:pt idx="474">
                  <c:v>-4.4699999999999962</c:v>
                </c:pt>
                <c:pt idx="475">
                  <c:v>-4.4900000000000162</c:v>
                </c:pt>
                <c:pt idx="476">
                  <c:v>-4.510000000000014</c:v>
                </c:pt>
                <c:pt idx="477">
                  <c:v>-4.5299999999999896</c:v>
                </c:pt>
                <c:pt idx="478">
                  <c:v>-4.5499999999999874</c:v>
                </c:pt>
                <c:pt idx="479">
                  <c:v>-4.5700000000000074</c:v>
                </c:pt>
                <c:pt idx="480">
                  <c:v>-4.5900000000000052</c:v>
                </c:pt>
                <c:pt idx="481">
                  <c:v>-4.610000000000003</c:v>
                </c:pt>
                <c:pt idx="482">
                  <c:v>-4.6299999999999901</c:v>
                </c:pt>
                <c:pt idx="483">
                  <c:v>-4.6499999999999986</c:v>
                </c:pt>
                <c:pt idx="484">
                  <c:v>-4.670000000000007</c:v>
                </c:pt>
                <c:pt idx="485">
                  <c:v>-4.6900000000000048</c:v>
                </c:pt>
                <c:pt idx="486">
                  <c:v>-4.7099999999999813</c:v>
                </c:pt>
                <c:pt idx="487">
                  <c:v>-4.730000000000012</c:v>
                </c:pt>
                <c:pt idx="488">
                  <c:v>-4.7499999999999982</c:v>
                </c:pt>
                <c:pt idx="489">
                  <c:v>-4.7700000000000076</c:v>
                </c:pt>
                <c:pt idx="490">
                  <c:v>-4.7899999999999885</c:v>
                </c:pt>
                <c:pt idx="491">
                  <c:v>-4.8100000000000032</c:v>
                </c:pt>
                <c:pt idx="492">
                  <c:v>-4.830000000000001</c:v>
                </c:pt>
                <c:pt idx="493">
                  <c:v>-4.8499999999999988</c:v>
                </c:pt>
                <c:pt idx="494">
                  <c:v>-4.8700000000000019</c:v>
                </c:pt>
                <c:pt idx="495">
                  <c:v>-4.889999999999997</c:v>
                </c:pt>
                <c:pt idx="496">
                  <c:v>-4.9100000000000037</c:v>
                </c:pt>
                <c:pt idx="497">
                  <c:v>-4.9300000000000015</c:v>
                </c:pt>
                <c:pt idx="498">
                  <c:v>-4.9499999999999975</c:v>
                </c:pt>
                <c:pt idx="499">
                  <c:v>-4.9700000000000006</c:v>
                </c:pt>
                <c:pt idx="500">
                  <c:v>-4.99</c:v>
                </c:pt>
              </c:numCache>
            </c:numRef>
          </c:val>
          <c:smooth val="0"/>
          <c:extLst>
            <c:ext xmlns:c16="http://schemas.microsoft.com/office/drawing/2014/chart" uri="{C3380CC4-5D6E-409C-BE32-E72D297353CC}">
              <c16:uniqueId val="{00000001-B095-4FD4-9CCC-0B6FE2D440D3}"/>
            </c:ext>
          </c:extLst>
        </c:ser>
        <c:ser>
          <c:idx val="3"/>
          <c:order val="3"/>
          <c:tx>
            <c:strRef>
              <c:f>Sheet8!$D$1</c:f>
              <c:strCache>
                <c:ptCount val="1"/>
                <c:pt idx="0">
                  <c:v>MC</c:v>
                </c:pt>
              </c:strCache>
            </c:strRef>
          </c:tx>
          <c:spPr>
            <a:ln w="28575" cap="rnd">
              <a:solidFill>
                <a:schemeClr val="accent4"/>
              </a:solidFill>
              <a:round/>
            </a:ln>
            <a:effectLst/>
          </c:spPr>
          <c:marker>
            <c:symbol val="none"/>
          </c:marker>
          <c:cat>
            <c:numRef>
              <c:f>Sheet8!$B$2:$B$503</c:f>
              <c:numCache>
                <c:formatCode>General</c:formatCode>
                <c:ptCount val="502"/>
                <c:pt idx="0">
                  <c:v>0</c:v>
                </c:pt>
                <c:pt idx="1">
                  <c:v>0.01</c:v>
                </c:pt>
                <c:pt idx="2">
                  <c:v>0.02</c:v>
                </c:pt>
                <c:pt idx="3">
                  <c:v>0.03</c:v>
                </c:pt>
                <c:pt idx="4">
                  <c:v>0.04</c:v>
                </c:pt>
                <c:pt idx="5">
                  <c:v>0.05</c:v>
                </c:pt>
                <c:pt idx="6">
                  <c:v>0.06</c:v>
                </c:pt>
                <c:pt idx="7">
                  <c:v>7.0000000000000007E-2</c:v>
                </c:pt>
                <c:pt idx="8">
                  <c:v>0.08</c:v>
                </c:pt>
                <c:pt idx="9">
                  <c:v>0.09</c:v>
                </c:pt>
                <c:pt idx="10">
                  <c:v>0.1</c:v>
                </c:pt>
                <c:pt idx="11">
                  <c:v>0.11</c:v>
                </c:pt>
                <c:pt idx="12">
                  <c:v>0.12</c:v>
                </c:pt>
                <c:pt idx="13">
                  <c:v>0.13</c:v>
                </c:pt>
                <c:pt idx="14">
                  <c:v>0.14000000000000001</c:v>
                </c:pt>
                <c:pt idx="15">
                  <c:v>0.15</c:v>
                </c:pt>
                <c:pt idx="16">
                  <c:v>0.16</c:v>
                </c:pt>
                <c:pt idx="17">
                  <c:v>0.17</c:v>
                </c:pt>
                <c:pt idx="18">
                  <c:v>0.18</c:v>
                </c:pt>
                <c:pt idx="19">
                  <c:v>0.19</c:v>
                </c:pt>
                <c:pt idx="20">
                  <c:v>0.2</c:v>
                </c:pt>
                <c:pt idx="21">
                  <c:v>0.21</c:v>
                </c:pt>
                <c:pt idx="22">
                  <c:v>0.22</c:v>
                </c:pt>
                <c:pt idx="23">
                  <c:v>0.23</c:v>
                </c:pt>
                <c:pt idx="24">
                  <c:v>0.24</c:v>
                </c:pt>
                <c:pt idx="25">
                  <c:v>0.25</c:v>
                </c:pt>
                <c:pt idx="26">
                  <c:v>0.26</c:v>
                </c:pt>
                <c:pt idx="27">
                  <c:v>0.27</c:v>
                </c:pt>
                <c:pt idx="28">
                  <c:v>0.28000000000000003</c:v>
                </c:pt>
                <c:pt idx="29">
                  <c:v>0.28999999999999998</c:v>
                </c:pt>
                <c:pt idx="30">
                  <c:v>0.3</c:v>
                </c:pt>
                <c:pt idx="31">
                  <c:v>0.31</c:v>
                </c:pt>
                <c:pt idx="32">
                  <c:v>0.32</c:v>
                </c:pt>
                <c:pt idx="33">
                  <c:v>0.33</c:v>
                </c:pt>
                <c:pt idx="34">
                  <c:v>0.34</c:v>
                </c:pt>
                <c:pt idx="35">
                  <c:v>0.35</c:v>
                </c:pt>
                <c:pt idx="36">
                  <c:v>0.36</c:v>
                </c:pt>
                <c:pt idx="37">
                  <c:v>0.37</c:v>
                </c:pt>
                <c:pt idx="38">
                  <c:v>0.38</c:v>
                </c:pt>
                <c:pt idx="39">
                  <c:v>0.39</c:v>
                </c:pt>
                <c:pt idx="40">
                  <c:v>0.4</c:v>
                </c:pt>
                <c:pt idx="41">
                  <c:v>0.41</c:v>
                </c:pt>
                <c:pt idx="42">
                  <c:v>0.42</c:v>
                </c:pt>
                <c:pt idx="43">
                  <c:v>0.43</c:v>
                </c:pt>
                <c:pt idx="44">
                  <c:v>0.44</c:v>
                </c:pt>
                <c:pt idx="45">
                  <c:v>0.45</c:v>
                </c:pt>
                <c:pt idx="46">
                  <c:v>0.46</c:v>
                </c:pt>
                <c:pt idx="47">
                  <c:v>0.47</c:v>
                </c:pt>
                <c:pt idx="48">
                  <c:v>0.48</c:v>
                </c:pt>
                <c:pt idx="49">
                  <c:v>0.49</c:v>
                </c:pt>
                <c:pt idx="50">
                  <c:v>0.5</c:v>
                </c:pt>
                <c:pt idx="51">
                  <c:v>0.51</c:v>
                </c:pt>
                <c:pt idx="52">
                  <c:v>0.52</c:v>
                </c:pt>
                <c:pt idx="53">
                  <c:v>0.53</c:v>
                </c:pt>
                <c:pt idx="54">
                  <c:v>0.54</c:v>
                </c:pt>
                <c:pt idx="55">
                  <c:v>0.55000000000000004</c:v>
                </c:pt>
                <c:pt idx="56">
                  <c:v>0.56000000000000005</c:v>
                </c:pt>
                <c:pt idx="57">
                  <c:v>0.56999999999999995</c:v>
                </c:pt>
                <c:pt idx="58">
                  <c:v>0.57999999999999996</c:v>
                </c:pt>
                <c:pt idx="59">
                  <c:v>0.59</c:v>
                </c:pt>
                <c:pt idx="60">
                  <c:v>0.6</c:v>
                </c:pt>
                <c:pt idx="61">
                  <c:v>0.61</c:v>
                </c:pt>
                <c:pt idx="62">
                  <c:v>0.62</c:v>
                </c:pt>
                <c:pt idx="63">
                  <c:v>0.63</c:v>
                </c:pt>
                <c:pt idx="64">
                  <c:v>0.64</c:v>
                </c:pt>
                <c:pt idx="65">
                  <c:v>0.65</c:v>
                </c:pt>
                <c:pt idx="66">
                  <c:v>0.66</c:v>
                </c:pt>
                <c:pt idx="67">
                  <c:v>0.67</c:v>
                </c:pt>
                <c:pt idx="68">
                  <c:v>0.68</c:v>
                </c:pt>
                <c:pt idx="69">
                  <c:v>0.69</c:v>
                </c:pt>
                <c:pt idx="70">
                  <c:v>0.7</c:v>
                </c:pt>
                <c:pt idx="71">
                  <c:v>0.71</c:v>
                </c:pt>
                <c:pt idx="72">
                  <c:v>0.72</c:v>
                </c:pt>
                <c:pt idx="73">
                  <c:v>0.73</c:v>
                </c:pt>
                <c:pt idx="74">
                  <c:v>0.74</c:v>
                </c:pt>
                <c:pt idx="75">
                  <c:v>0.75</c:v>
                </c:pt>
                <c:pt idx="76">
                  <c:v>0.76</c:v>
                </c:pt>
                <c:pt idx="77">
                  <c:v>0.77</c:v>
                </c:pt>
                <c:pt idx="78">
                  <c:v>0.78</c:v>
                </c:pt>
                <c:pt idx="79">
                  <c:v>0.79</c:v>
                </c:pt>
                <c:pt idx="80">
                  <c:v>0.8</c:v>
                </c:pt>
                <c:pt idx="81">
                  <c:v>0.81</c:v>
                </c:pt>
                <c:pt idx="82">
                  <c:v>0.82</c:v>
                </c:pt>
                <c:pt idx="83">
                  <c:v>0.83</c:v>
                </c:pt>
                <c:pt idx="84">
                  <c:v>0.84</c:v>
                </c:pt>
                <c:pt idx="85">
                  <c:v>0.85</c:v>
                </c:pt>
                <c:pt idx="86">
                  <c:v>0.86</c:v>
                </c:pt>
                <c:pt idx="87">
                  <c:v>0.87</c:v>
                </c:pt>
                <c:pt idx="88">
                  <c:v>0.88</c:v>
                </c:pt>
                <c:pt idx="89">
                  <c:v>0.89</c:v>
                </c:pt>
                <c:pt idx="90">
                  <c:v>0.9</c:v>
                </c:pt>
                <c:pt idx="91">
                  <c:v>0.91</c:v>
                </c:pt>
                <c:pt idx="92">
                  <c:v>0.92</c:v>
                </c:pt>
                <c:pt idx="93">
                  <c:v>0.93</c:v>
                </c:pt>
                <c:pt idx="94">
                  <c:v>0.94</c:v>
                </c:pt>
                <c:pt idx="95">
                  <c:v>0.95</c:v>
                </c:pt>
                <c:pt idx="96">
                  <c:v>0.96</c:v>
                </c:pt>
                <c:pt idx="97">
                  <c:v>0.97</c:v>
                </c:pt>
                <c:pt idx="98">
                  <c:v>0.98</c:v>
                </c:pt>
                <c:pt idx="99">
                  <c:v>0.99</c:v>
                </c:pt>
                <c:pt idx="100">
                  <c:v>1</c:v>
                </c:pt>
                <c:pt idx="101">
                  <c:v>1.01</c:v>
                </c:pt>
                <c:pt idx="102">
                  <c:v>1.02</c:v>
                </c:pt>
                <c:pt idx="103">
                  <c:v>1.03</c:v>
                </c:pt>
                <c:pt idx="104">
                  <c:v>1.04</c:v>
                </c:pt>
                <c:pt idx="105">
                  <c:v>1.05</c:v>
                </c:pt>
                <c:pt idx="106">
                  <c:v>1.06</c:v>
                </c:pt>
                <c:pt idx="107">
                  <c:v>1.07</c:v>
                </c:pt>
                <c:pt idx="108">
                  <c:v>1.08</c:v>
                </c:pt>
                <c:pt idx="109">
                  <c:v>1.0900000000000001</c:v>
                </c:pt>
                <c:pt idx="110">
                  <c:v>1.1000000000000001</c:v>
                </c:pt>
                <c:pt idx="111">
                  <c:v>1.1100000000000001</c:v>
                </c:pt>
                <c:pt idx="112">
                  <c:v>1.1200000000000001</c:v>
                </c:pt>
                <c:pt idx="113">
                  <c:v>1.1299999999999999</c:v>
                </c:pt>
                <c:pt idx="114">
                  <c:v>1.1399999999999999</c:v>
                </c:pt>
                <c:pt idx="115">
                  <c:v>1.1499999999999999</c:v>
                </c:pt>
                <c:pt idx="116">
                  <c:v>1.1599999999999999</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c:v>
                </c:pt>
                <c:pt idx="162">
                  <c:v>1.62</c:v>
                </c:pt>
                <c:pt idx="163">
                  <c:v>1.63</c:v>
                </c:pt>
                <c:pt idx="164">
                  <c:v>1.64</c:v>
                </c:pt>
                <c:pt idx="165">
                  <c:v>1.65</c:v>
                </c:pt>
                <c:pt idx="166">
                  <c:v>1.66</c:v>
                </c:pt>
                <c:pt idx="167">
                  <c:v>1.67</c:v>
                </c:pt>
                <c:pt idx="168">
                  <c:v>1.68</c:v>
                </c:pt>
                <c:pt idx="169">
                  <c:v>1.69</c:v>
                </c:pt>
                <c:pt idx="170">
                  <c:v>1.7</c:v>
                </c:pt>
                <c:pt idx="171">
                  <c:v>1.71</c:v>
                </c:pt>
                <c:pt idx="172">
                  <c:v>1.72</c:v>
                </c:pt>
                <c:pt idx="173">
                  <c:v>1.73</c:v>
                </c:pt>
                <c:pt idx="174">
                  <c:v>1.74</c:v>
                </c:pt>
                <c:pt idx="175">
                  <c:v>1.75</c:v>
                </c:pt>
                <c:pt idx="176">
                  <c:v>1.76</c:v>
                </c:pt>
                <c:pt idx="177">
                  <c:v>1.77</c:v>
                </c:pt>
                <c:pt idx="178">
                  <c:v>1.78</c:v>
                </c:pt>
                <c:pt idx="179">
                  <c:v>1.79</c:v>
                </c:pt>
                <c:pt idx="180">
                  <c:v>1.8</c:v>
                </c:pt>
                <c:pt idx="181">
                  <c:v>1.81</c:v>
                </c:pt>
                <c:pt idx="182">
                  <c:v>1.82</c:v>
                </c:pt>
                <c:pt idx="183">
                  <c:v>1.83</c:v>
                </c:pt>
                <c:pt idx="184">
                  <c:v>1.84</c:v>
                </c:pt>
                <c:pt idx="185">
                  <c:v>1.85</c:v>
                </c:pt>
                <c:pt idx="186">
                  <c:v>1.86</c:v>
                </c:pt>
                <c:pt idx="187">
                  <c:v>1.87</c:v>
                </c:pt>
                <c:pt idx="188">
                  <c:v>1.88</c:v>
                </c:pt>
                <c:pt idx="189">
                  <c:v>1.89</c:v>
                </c:pt>
                <c:pt idx="190">
                  <c:v>1.9</c:v>
                </c:pt>
                <c:pt idx="191">
                  <c:v>1.91</c:v>
                </c:pt>
                <c:pt idx="192">
                  <c:v>1.92</c:v>
                </c:pt>
                <c:pt idx="193">
                  <c:v>1.93</c:v>
                </c:pt>
                <c:pt idx="194">
                  <c:v>1.94</c:v>
                </c:pt>
                <c:pt idx="195">
                  <c:v>1.95</c:v>
                </c:pt>
                <c:pt idx="196">
                  <c:v>1.96</c:v>
                </c:pt>
                <c:pt idx="197">
                  <c:v>1.97</c:v>
                </c:pt>
                <c:pt idx="198">
                  <c:v>1.98</c:v>
                </c:pt>
                <c:pt idx="199">
                  <c:v>1.99</c:v>
                </c:pt>
                <c:pt idx="200">
                  <c:v>2</c:v>
                </c:pt>
                <c:pt idx="201">
                  <c:v>2.0099999999999998</c:v>
                </c:pt>
                <c:pt idx="202">
                  <c:v>2.02</c:v>
                </c:pt>
                <c:pt idx="203">
                  <c:v>2.0299999999999998</c:v>
                </c:pt>
                <c:pt idx="204">
                  <c:v>2.04</c:v>
                </c:pt>
                <c:pt idx="205">
                  <c:v>2.0499999999999998</c:v>
                </c:pt>
                <c:pt idx="206">
                  <c:v>2.06</c:v>
                </c:pt>
                <c:pt idx="207">
                  <c:v>2.0699999999999998</c:v>
                </c:pt>
                <c:pt idx="208">
                  <c:v>2.08</c:v>
                </c:pt>
                <c:pt idx="209">
                  <c:v>2.09</c:v>
                </c:pt>
                <c:pt idx="210">
                  <c:v>2.1</c:v>
                </c:pt>
                <c:pt idx="211">
                  <c:v>2.11</c:v>
                </c:pt>
                <c:pt idx="212">
                  <c:v>2.12</c:v>
                </c:pt>
                <c:pt idx="213">
                  <c:v>2.13</c:v>
                </c:pt>
                <c:pt idx="214">
                  <c:v>2.14</c:v>
                </c:pt>
                <c:pt idx="215">
                  <c:v>2.15</c:v>
                </c:pt>
                <c:pt idx="216">
                  <c:v>2.16</c:v>
                </c:pt>
                <c:pt idx="217">
                  <c:v>2.17</c:v>
                </c:pt>
                <c:pt idx="218">
                  <c:v>2.1800000000000002</c:v>
                </c:pt>
                <c:pt idx="219">
                  <c:v>2.19</c:v>
                </c:pt>
                <c:pt idx="220">
                  <c:v>2.2000000000000002</c:v>
                </c:pt>
                <c:pt idx="221">
                  <c:v>2.21</c:v>
                </c:pt>
                <c:pt idx="222">
                  <c:v>2.2200000000000002</c:v>
                </c:pt>
                <c:pt idx="223">
                  <c:v>2.23</c:v>
                </c:pt>
                <c:pt idx="224">
                  <c:v>2.2400000000000002</c:v>
                </c:pt>
                <c:pt idx="225">
                  <c:v>2.25</c:v>
                </c:pt>
                <c:pt idx="226">
                  <c:v>2.2599999999999998</c:v>
                </c:pt>
                <c:pt idx="227">
                  <c:v>2.27</c:v>
                </c:pt>
                <c:pt idx="228">
                  <c:v>2.2799999999999998</c:v>
                </c:pt>
                <c:pt idx="229">
                  <c:v>2.29</c:v>
                </c:pt>
                <c:pt idx="230">
                  <c:v>2.2999999999999998</c:v>
                </c:pt>
                <c:pt idx="231">
                  <c:v>2.31</c:v>
                </c:pt>
                <c:pt idx="232">
                  <c:v>2.3199999999999998</c:v>
                </c:pt>
                <c:pt idx="233">
                  <c:v>2.33</c:v>
                </c:pt>
                <c:pt idx="234">
                  <c:v>2.34</c:v>
                </c:pt>
                <c:pt idx="235">
                  <c:v>2.35</c:v>
                </c:pt>
                <c:pt idx="236">
                  <c:v>2.36</c:v>
                </c:pt>
                <c:pt idx="237">
                  <c:v>2.37</c:v>
                </c:pt>
                <c:pt idx="238">
                  <c:v>2.38</c:v>
                </c:pt>
                <c:pt idx="239">
                  <c:v>2.39</c:v>
                </c:pt>
                <c:pt idx="240">
                  <c:v>2.4</c:v>
                </c:pt>
                <c:pt idx="241">
                  <c:v>2.41</c:v>
                </c:pt>
                <c:pt idx="242">
                  <c:v>2.42</c:v>
                </c:pt>
                <c:pt idx="243">
                  <c:v>2.4300000000000002</c:v>
                </c:pt>
                <c:pt idx="244">
                  <c:v>2.44</c:v>
                </c:pt>
                <c:pt idx="245">
                  <c:v>2.4500000000000002</c:v>
                </c:pt>
                <c:pt idx="246">
                  <c:v>2.46</c:v>
                </c:pt>
                <c:pt idx="247">
                  <c:v>2.4700000000000002</c:v>
                </c:pt>
                <c:pt idx="248">
                  <c:v>2.48</c:v>
                </c:pt>
                <c:pt idx="249">
                  <c:v>2.4900000000000002</c:v>
                </c:pt>
                <c:pt idx="250">
                  <c:v>2.5</c:v>
                </c:pt>
                <c:pt idx="251">
                  <c:v>2.5099999999999998</c:v>
                </c:pt>
                <c:pt idx="252">
                  <c:v>2.52</c:v>
                </c:pt>
                <c:pt idx="253">
                  <c:v>2.5299999999999998</c:v>
                </c:pt>
                <c:pt idx="254">
                  <c:v>2.54</c:v>
                </c:pt>
                <c:pt idx="255">
                  <c:v>2.5499999999999998</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c:v>
                </c:pt>
                <c:pt idx="323">
                  <c:v>3.23</c:v>
                </c:pt>
                <c:pt idx="324">
                  <c:v>3.24</c:v>
                </c:pt>
                <c:pt idx="325">
                  <c:v>3.25</c:v>
                </c:pt>
                <c:pt idx="326">
                  <c:v>3.26</c:v>
                </c:pt>
                <c:pt idx="327">
                  <c:v>3.27</c:v>
                </c:pt>
                <c:pt idx="328">
                  <c:v>3.28</c:v>
                </c:pt>
                <c:pt idx="329">
                  <c:v>3.29</c:v>
                </c:pt>
                <c:pt idx="330">
                  <c:v>3.3</c:v>
                </c:pt>
                <c:pt idx="331">
                  <c:v>3.31</c:v>
                </c:pt>
                <c:pt idx="332">
                  <c:v>3.32</c:v>
                </c:pt>
                <c:pt idx="333">
                  <c:v>3.33</c:v>
                </c:pt>
                <c:pt idx="334">
                  <c:v>3.34</c:v>
                </c:pt>
                <c:pt idx="335">
                  <c:v>3.35</c:v>
                </c:pt>
                <c:pt idx="336">
                  <c:v>3.36</c:v>
                </c:pt>
                <c:pt idx="337">
                  <c:v>3.37</c:v>
                </c:pt>
                <c:pt idx="338">
                  <c:v>3.38</c:v>
                </c:pt>
                <c:pt idx="339">
                  <c:v>3.39</c:v>
                </c:pt>
                <c:pt idx="340">
                  <c:v>3.4</c:v>
                </c:pt>
                <c:pt idx="341">
                  <c:v>3.41</c:v>
                </c:pt>
                <c:pt idx="342">
                  <c:v>3.42</c:v>
                </c:pt>
                <c:pt idx="343">
                  <c:v>3.43</c:v>
                </c:pt>
                <c:pt idx="344">
                  <c:v>3.44</c:v>
                </c:pt>
                <c:pt idx="345">
                  <c:v>3.45</c:v>
                </c:pt>
                <c:pt idx="346">
                  <c:v>3.46</c:v>
                </c:pt>
                <c:pt idx="347">
                  <c:v>3.47</c:v>
                </c:pt>
                <c:pt idx="348">
                  <c:v>3.48</c:v>
                </c:pt>
                <c:pt idx="349">
                  <c:v>3.49</c:v>
                </c:pt>
                <c:pt idx="350">
                  <c:v>3.5</c:v>
                </c:pt>
                <c:pt idx="351">
                  <c:v>3.51</c:v>
                </c:pt>
                <c:pt idx="352">
                  <c:v>3.52</c:v>
                </c:pt>
                <c:pt idx="353">
                  <c:v>3.53</c:v>
                </c:pt>
                <c:pt idx="354">
                  <c:v>3.54</c:v>
                </c:pt>
                <c:pt idx="355">
                  <c:v>3.55</c:v>
                </c:pt>
                <c:pt idx="356">
                  <c:v>3.56</c:v>
                </c:pt>
                <c:pt idx="357">
                  <c:v>3.57</c:v>
                </c:pt>
                <c:pt idx="358">
                  <c:v>3.58</c:v>
                </c:pt>
                <c:pt idx="359">
                  <c:v>3.59</c:v>
                </c:pt>
                <c:pt idx="360">
                  <c:v>3.6</c:v>
                </c:pt>
                <c:pt idx="361">
                  <c:v>3.61</c:v>
                </c:pt>
                <c:pt idx="362">
                  <c:v>3.62</c:v>
                </c:pt>
                <c:pt idx="363">
                  <c:v>3.63</c:v>
                </c:pt>
                <c:pt idx="364">
                  <c:v>3.64</c:v>
                </c:pt>
                <c:pt idx="365">
                  <c:v>3.65</c:v>
                </c:pt>
                <c:pt idx="366">
                  <c:v>3.66</c:v>
                </c:pt>
                <c:pt idx="367">
                  <c:v>3.67</c:v>
                </c:pt>
                <c:pt idx="368">
                  <c:v>3.68</c:v>
                </c:pt>
                <c:pt idx="369">
                  <c:v>3.69</c:v>
                </c:pt>
                <c:pt idx="370">
                  <c:v>3.7</c:v>
                </c:pt>
                <c:pt idx="371">
                  <c:v>3.71</c:v>
                </c:pt>
                <c:pt idx="372">
                  <c:v>3.72</c:v>
                </c:pt>
                <c:pt idx="373">
                  <c:v>3.73</c:v>
                </c:pt>
                <c:pt idx="374">
                  <c:v>3.74</c:v>
                </c:pt>
                <c:pt idx="375">
                  <c:v>3.75</c:v>
                </c:pt>
                <c:pt idx="376">
                  <c:v>3.76</c:v>
                </c:pt>
                <c:pt idx="377">
                  <c:v>3.77</c:v>
                </c:pt>
                <c:pt idx="378">
                  <c:v>3.78</c:v>
                </c:pt>
                <c:pt idx="379">
                  <c:v>3.79</c:v>
                </c:pt>
                <c:pt idx="380">
                  <c:v>3.8</c:v>
                </c:pt>
                <c:pt idx="381">
                  <c:v>3.81</c:v>
                </c:pt>
                <c:pt idx="382">
                  <c:v>3.82</c:v>
                </c:pt>
                <c:pt idx="383">
                  <c:v>3.83</c:v>
                </c:pt>
                <c:pt idx="384">
                  <c:v>3.84</c:v>
                </c:pt>
                <c:pt idx="385">
                  <c:v>3.85</c:v>
                </c:pt>
                <c:pt idx="386">
                  <c:v>3.86</c:v>
                </c:pt>
                <c:pt idx="387">
                  <c:v>3.87</c:v>
                </c:pt>
                <c:pt idx="388">
                  <c:v>3.88</c:v>
                </c:pt>
                <c:pt idx="389">
                  <c:v>3.89</c:v>
                </c:pt>
                <c:pt idx="390">
                  <c:v>3.9</c:v>
                </c:pt>
                <c:pt idx="391">
                  <c:v>3.91</c:v>
                </c:pt>
                <c:pt idx="392">
                  <c:v>3.92</c:v>
                </c:pt>
                <c:pt idx="393">
                  <c:v>3.93</c:v>
                </c:pt>
                <c:pt idx="394">
                  <c:v>3.94</c:v>
                </c:pt>
                <c:pt idx="395">
                  <c:v>3.95</c:v>
                </c:pt>
                <c:pt idx="396">
                  <c:v>3.96</c:v>
                </c:pt>
                <c:pt idx="397">
                  <c:v>3.97</c:v>
                </c:pt>
                <c:pt idx="398">
                  <c:v>3.98</c:v>
                </c:pt>
                <c:pt idx="399">
                  <c:v>3.99</c:v>
                </c:pt>
                <c:pt idx="400">
                  <c:v>4</c:v>
                </c:pt>
                <c:pt idx="401">
                  <c:v>4.01</c:v>
                </c:pt>
                <c:pt idx="402">
                  <c:v>4.0199999999999996</c:v>
                </c:pt>
                <c:pt idx="403">
                  <c:v>4.03</c:v>
                </c:pt>
                <c:pt idx="404">
                  <c:v>4.04</c:v>
                </c:pt>
                <c:pt idx="405">
                  <c:v>4.05</c:v>
                </c:pt>
                <c:pt idx="406">
                  <c:v>4.0599999999999996</c:v>
                </c:pt>
                <c:pt idx="407">
                  <c:v>4.07</c:v>
                </c:pt>
                <c:pt idx="408">
                  <c:v>4.08</c:v>
                </c:pt>
                <c:pt idx="409">
                  <c:v>4.09</c:v>
                </c:pt>
                <c:pt idx="410">
                  <c:v>4.0999999999999996</c:v>
                </c:pt>
                <c:pt idx="411">
                  <c:v>4.1100000000000003</c:v>
                </c:pt>
                <c:pt idx="412">
                  <c:v>4.12</c:v>
                </c:pt>
                <c:pt idx="413">
                  <c:v>4.13</c:v>
                </c:pt>
                <c:pt idx="414">
                  <c:v>4.1399999999999997</c:v>
                </c:pt>
                <c:pt idx="415">
                  <c:v>4.1500000000000004</c:v>
                </c:pt>
                <c:pt idx="416">
                  <c:v>4.16</c:v>
                </c:pt>
                <c:pt idx="417">
                  <c:v>4.17</c:v>
                </c:pt>
                <c:pt idx="418">
                  <c:v>4.18</c:v>
                </c:pt>
                <c:pt idx="419">
                  <c:v>4.1900000000000004</c:v>
                </c:pt>
                <c:pt idx="420">
                  <c:v>4.2</c:v>
                </c:pt>
                <c:pt idx="421">
                  <c:v>4.21</c:v>
                </c:pt>
                <c:pt idx="422">
                  <c:v>4.22</c:v>
                </c:pt>
                <c:pt idx="423">
                  <c:v>4.2300000000000004</c:v>
                </c:pt>
                <c:pt idx="424">
                  <c:v>4.24</c:v>
                </c:pt>
                <c:pt idx="425">
                  <c:v>4.25</c:v>
                </c:pt>
                <c:pt idx="426">
                  <c:v>4.26</c:v>
                </c:pt>
                <c:pt idx="427">
                  <c:v>4.2699999999999996</c:v>
                </c:pt>
                <c:pt idx="428">
                  <c:v>4.28</c:v>
                </c:pt>
                <c:pt idx="429">
                  <c:v>4.29</c:v>
                </c:pt>
                <c:pt idx="430">
                  <c:v>4.3</c:v>
                </c:pt>
                <c:pt idx="431">
                  <c:v>4.3099999999999996</c:v>
                </c:pt>
                <c:pt idx="432">
                  <c:v>4.32</c:v>
                </c:pt>
                <c:pt idx="433">
                  <c:v>4.33</c:v>
                </c:pt>
                <c:pt idx="434">
                  <c:v>4.34</c:v>
                </c:pt>
                <c:pt idx="435">
                  <c:v>4.3499999999999996</c:v>
                </c:pt>
                <c:pt idx="436">
                  <c:v>4.3600000000000003</c:v>
                </c:pt>
                <c:pt idx="437">
                  <c:v>4.37</c:v>
                </c:pt>
                <c:pt idx="438">
                  <c:v>4.38</c:v>
                </c:pt>
                <c:pt idx="439">
                  <c:v>4.3899999999999997</c:v>
                </c:pt>
                <c:pt idx="440">
                  <c:v>4.4000000000000004</c:v>
                </c:pt>
                <c:pt idx="441">
                  <c:v>4.41</c:v>
                </c:pt>
                <c:pt idx="442">
                  <c:v>4.42</c:v>
                </c:pt>
                <c:pt idx="443">
                  <c:v>4.43</c:v>
                </c:pt>
                <c:pt idx="444">
                  <c:v>4.4400000000000004</c:v>
                </c:pt>
                <c:pt idx="445">
                  <c:v>4.45</c:v>
                </c:pt>
                <c:pt idx="446">
                  <c:v>4.46</c:v>
                </c:pt>
                <c:pt idx="447">
                  <c:v>4.47</c:v>
                </c:pt>
                <c:pt idx="448">
                  <c:v>4.4800000000000004</c:v>
                </c:pt>
                <c:pt idx="449">
                  <c:v>4.49</c:v>
                </c:pt>
                <c:pt idx="450">
                  <c:v>4.5</c:v>
                </c:pt>
                <c:pt idx="451">
                  <c:v>4.51</c:v>
                </c:pt>
                <c:pt idx="452">
                  <c:v>4.5199999999999996</c:v>
                </c:pt>
                <c:pt idx="453">
                  <c:v>4.53</c:v>
                </c:pt>
                <c:pt idx="454">
                  <c:v>4.54</c:v>
                </c:pt>
                <c:pt idx="455">
                  <c:v>4.55</c:v>
                </c:pt>
                <c:pt idx="456">
                  <c:v>4.5599999999999996</c:v>
                </c:pt>
                <c:pt idx="457">
                  <c:v>4.57</c:v>
                </c:pt>
                <c:pt idx="458">
                  <c:v>4.58</c:v>
                </c:pt>
                <c:pt idx="459">
                  <c:v>4.59</c:v>
                </c:pt>
                <c:pt idx="460">
                  <c:v>4.5999999999999996</c:v>
                </c:pt>
                <c:pt idx="461">
                  <c:v>4.6100000000000003</c:v>
                </c:pt>
                <c:pt idx="462">
                  <c:v>4.62</c:v>
                </c:pt>
                <c:pt idx="463">
                  <c:v>4.63</c:v>
                </c:pt>
                <c:pt idx="464">
                  <c:v>4.6399999999999997</c:v>
                </c:pt>
                <c:pt idx="465">
                  <c:v>4.6500000000000004</c:v>
                </c:pt>
                <c:pt idx="466">
                  <c:v>4.66</c:v>
                </c:pt>
                <c:pt idx="467">
                  <c:v>4.67</c:v>
                </c:pt>
                <c:pt idx="468">
                  <c:v>4.68</c:v>
                </c:pt>
                <c:pt idx="469">
                  <c:v>4.6900000000000004</c:v>
                </c:pt>
                <c:pt idx="470">
                  <c:v>4.7</c:v>
                </c:pt>
                <c:pt idx="471">
                  <c:v>4.71</c:v>
                </c:pt>
                <c:pt idx="472">
                  <c:v>4.72</c:v>
                </c:pt>
                <c:pt idx="473">
                  <c:v>4.7300000000000004</c:v>
                </c:pt>
                <c:pt idx="474">
                  <c:v>4.74</c:v>
                </c:pt>
                <c:pt idx="475">
                  <c:v>4.75</c:v>
                </c:pt>
                <c:pt idx="476">
                  <c:v>4.76</c:v>
                </c:pt>
                <c:pt idx="477">
                  <c:v>4.7699999999999996</c:v>
                </c:pt>
                <c:pt idx="478">
                  <c:v>4.78</c:v>
                </c:pt>
                <c:pt idx="479">
                  <c:v>4.79</c:v>
                </c:pt>
                <c:pt idx="480">
                  <c:v>4.8</c:v>
                </c:pt>
                <c:pt idx="481">
                  <c:v>4.8099999999999996</c:v>
                </c:pt>
                <c:pt idx="482">
                  <c:v>4.82</c:v>
                </c:pt>
                <c:pt idx="483">
                  <c:v>4.83</c:v>
                </c:pt>
                <c:pt idx="484">
                  <c:v>4.84</c:v>
                </c:pt>
                <c:pt idx="485">
                  <c:v>4.8499999999999996</c:v>
                </c:pt>
                <c:pt idx="486">
                  <c:v>4.8600000000000003</c:v>
                </c:pt>
                <c:pt idx="487">
                  <c:v>4.87</c:v>
                </c:pt>
                <c:pt idx="488">
                  <c:v>4.88</c:v>
                </c:pt>
                <c:pt idx="489">
                  <c:v>4.8899999999999997</c:v>
                </c:pt>
                <c:pt idx="490">
                  <c:v>4.9000000000000004</c:v>
                </c:pt>
                <c:pt idx="491">
                  <c:v>4.91</c:v>
                </c:pt>
                <c:pt idx="492">
                  <c:v>4.92</c:v>
                </c:pt>
                <c:pt idx="493">
                  <c:v>4.93</c:v>
                </c:pt>
                <c:pt idx="494">
                  <c:v>4.9400000000000004</c:v>
                </c:pt>
                <c:pt idx="495">
                  <c:v>4.95</c:v>
                </c:pt>
                <c:pt idx="496">
                  <c:v>4.96</c:v>
                </c:pt>
                <c:pt idx="497">
                  <c:v>4.97</c:v>
                </c:pt>
                <c:pt idx="498">
                  <c:v>4.9800000000000004</c:v>
                </c:pt>
                <c:pt idx="499">
                  <c:v>4.99</c:v>
                </c:pt>
                <c:pt idx="500">
                  <c:v>5</c:v>
                </c:pt>
              </c:numCache>
            </c:numRef>
          </c:cat>
          <c:val>
            <c:numRef>
              <c:f>Sheet8!$D$2:$D$502</c:f>
              <c:numCache>
                <c:formatCode>General</c:formatCode>
                <c:ptCount val="501"/>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pt idx="20">
                  <c:v>1</c:v>
                </c:pt>
                <c:pt idx="21">
                  <c:v>1</c:v>
                </c:pt>
                <c:pt idx="22">
                  <c:v>1</c:v>
                </c:pt>
                <c:pt idx="23">
                  <c:v>1</c:v>
                </c:pt>
                <c:pt idx="24">
                  <c:v>1</c:v>
                </c:pt>
                <c:pt idx="25">
                  <c:v>1</c:v>
                </c:pt>
                <c:pt idx="26">
                  <c:v>1</c:v>
                </c:pt>
                <c:pt idx="27">
                  <c:v>1</c:v>
                </c:pt>
                <c:pt idx="28">
                  <c:v>1</c:v>
                </c:pt>
                <c:pt idx="29">
                  <c:v>1</c:v>
                </c:pt>
                <c:pt idx="30">
                  <c:v>1</c:v>
                </c:pt>
                <c:pt idx="31">
                  <c:v>1</c:v>
                </c:pt>
                <c:pt idx="32">
                  <c:v>1</c:v>
                </c:pt>
                <c:pt idx="33">
                  <c:v>1</c:v>
                </c:pt>
                <c:pt idx="34">
                  <c:v>1</c:v>
                </c:pt>
                <c:pt idx="35">
                  <c:v>1</c:v>
                </c:pt>
                <c:pt idx="36">
                  <c:v>1</c:v>
                </c:pt>
                <c:pt idx="37">
                  <c:v>1</c:v>
                </c:pt>
                <c:pt idx="38">
                  <c:v>1</c:v>
                </c:pt>
                <c:pt idx="39">
                  <c:v>1</c:v>
                </c:pt>
                <c:pt idx="40">
                  <c:v>1</c:v>
                </c:pt>
                <c:pt idx="41">
                  <c:v>1</c:v>
                </c:pt>
                <c:pt idx="42">
                  <c:v>1</c:v>
                </c:pt>
                <c:pt idx="43">
                  <c:v>1</c:v>
                </c:pt>
                <c:pt idx="44">
                  <c:v>1</c:v>
                </c:pt>
                <c:pt idx="45">
                  <c:v>1</c:v>
                </c:pt>
                <c:pt idx="46">
                  <c:v>1</c:v>
                </c:pt>
                <c:pt idx="47">
                  <c:v>1</c:v>
                </c:pt>
                <c:pt idx="48">
                  <c:v>1</c:v>
                </c:pt>
                <c:pt idx="49">
                  <c:v>1</c:v>
                </c:pt>
                <c:pt idx="50">
                  <c:v>1</c:v>
                </c:pt>
                <c:pt idx="51">
                  <c:v>1</c:v>
                </c:pt>
                <c:pt idx="52">
                  <c:v>1</c:v>
                </c:pt>
                <c:pt idx="53">
                  <c:v>1</c:v>
                </c:pt>
                <c:pt idx="54">
                  <c:v>1</c:v>
                </c:pt>
                <c:pt idx="55">
                  <c:v>1</c:v>
                </c:pt>
                <c:pt idx="56">
                  <c:v>1</c:v>
                </c:pt>
                <c:pt idx="57">
                  <c:v>1</c:v>
                </c:pt>
                <c:pt idx="58">
                  <c:v>1</c:v>
                </c:pt>
                <c:pt idx="59">
                  <c:v>1</c:v>
                </c:pt>
                <c:pt idx="60">
                  <c:v>1</c:v>
                </c:pt>
                <c:pt idx="61">
                  <c:v>1</c:v>
                </c:pt>
                <c:pt idx="62">
                  <c:v>1</c:v>
                </c:pt>
                <c:pt idx="63">
                  <c:v>1</c:v>
                </c:pt>
                <c:pt idx="64">
                  <c:v>1</c:v>
                </c:pt>
                <c:pt idx="65">
                  <c:v>1</c:v>
                </c:pt>
                <c:pt idx="66">
                  <c:v>1</c:v>
                </c:pt>
                <c:pt idx="67">
                  <c:v>1</c:v>
                </c:pt>
                <c:pt idx="68">
                  <c:v>1</c:v>
                </c:pt>
                <c:pt idx="69">
                  <c:v>1</c:v>
                </c:pt>
                <c:pt idx="70">
                  <c:v>1</c:v>
                </c:pt>
                <c:pt idx="71">
                  <c:v>1</c:v>
                </c:pt>
                <c:pt idx="72">
                  <c:v>1</c:v>
                </c:pt>
                <c:pt idx="73">
                  <c:v>1</c:v>
                </c:pt>
                <c:pt idx="74">
                  <c:v>1</c:v>
                </c:pt>
                <c:pt idx="75">
                  <c:v>1</c:v>
                </c:pt>
                <c:pt idx="76">
                  <c:v>1</c:v>
                </c:pt>
                <c:pt idx="77">
                  <c:v>1</c:v>
                </c:pt>
                <c:pt idx="78">
                  <c:v>1</c:v>
                </c:pt>
                <c:pt idx="79">
                  <c:v>1</c:v>
                </c:pt>
                <c:pt idx="80">
                  <c:v>1</c:v>
                </c:pt>
                <c:pt idx="81">
                  <c:v>1</c:v>
                </c:pt>
                <c:pt idx="82">
                  <c:v>1</c:v>
                </c:pt>
                <c:pt idx="83">
                  <c:v>1</c:v>
                </c:pt>
                <c:pt idx="84">
                  <c:v>1</c:v>
                </c:pt>
                <c:pt idx="85">
                  <c:v>1</c:v>
                </c:pt>
                <c:pt idx="86">
                  <c:v>1</c:v>
                </c:pt>
                <c:pt idx="87">
                  <c:v>1</c:v>
                </c:pt>
                <c:pt idx="88">
                  <c:v>1</c:v>
                </c:pt>
                <c:pt idx="89">
                  <c:v>1</c:v>
                </c:pt>
                <c:pt idx="90">
                  <c:v>1</c:v>
                </c:pt>
                <c:pt idx="91">
                  <c:v>1</c:v>
                </c:pt>
                <c:pt idx="92">
                  <c:v>1</c:v>
                </c:pt>
                <c:pt idx="93">
                  <c:v>1</c:v>
                </c:pt>
                <c:pt idx="94">
                  <c:v>1</c:v>
                </c:pt>
                <c:pt idx="95">
                  <c:v>1</c:v>
                </c:pt>
                <c:pt idx="96">
                  <c:v>1</c:v>
                </c:pt>
                <c:pt idx="97">
                  <c:v>1</c:v>
                </c:pt>
                <c:pt idx="98">
                  <c:v>1</c:v>
                </c:pt>
                <c:pt idx="99">
                  <c:v>1</c:v>
                </c:pt>
                <c:pt idx="100">
                  <c:v>1</c:v>
                </c:pt>
                <c:pt idx="101">
                  <c:v>1</c:v>
                </c:pt>
                <c:pt idx="102">
                  <c:v>1</c:v>
                </c:pt>
                <c:pt idx="103">
                  <c:v>1</c:v>
                </c:pt>
                <c:pt idx="104">
                  <c:v>1</c:v>
                </c:pt>
                <c:pt idx="105">
                  <c:v>1</c:v>
                </c:pt>
                <c:pt idx="106">
                  <c:v>1</c:v>
                </c:pt>
                <c:pt idx="107">
                  <c:v>1</c:v>
                </c:pt>
                <c:pt idx="108">
                  <c:v>1</c:v>
                </c:pt>
                <c:pt idx="109">
                  <c:v>1</c:v>
                </c:pt>
                <c:pt idx="110">
                  <c:v>1</c:v>
                </c:pt>
                <c:pt idx="111">
                  <c:v>1</c:v>
                </c:pt>
                <c:pt idx="112">
                  <c:v>1</c:v>
                </c:pt>
                <c:pt idx="113">
                  <c:v>1</c:v>
                </c:pt>
                <c:pt idx="114">
                  <c:v>1</c:v>
                </c:pt>
                <c:pt idx="115">
                  <c:v>1</c:v>
                </c:pt>
                <c:pt idx="116">
                  <c:v>1</c:v>
                </c:pt>
                <c:pt idx="117">
                  <c:v>1</c:v>
                </c:pt>
                <c:pt idx="118">
                  <c:v>1</c:v>
                </c:pt>
                <c:pt idx="119">
                  <c:v>1</c:v>
                </c:pt>
                <c:pt idx="120">
                  <c:v>1</c:v>
                </c:pt>
                <c:pt idx="121">
                  <c:v>1</c:v>
                </c:pt>
                <c:pt idx="122">
                  <c:v>1</c:v>
                </c:pt>
                <c:pt idx="123">
                  <c:v>1</c:v>
                </c:pt>
                <c:pt idx="124">
                  <c:v>1</c:v>
                </c:pt>
                <c:pt idx="125">
                  <c:v>1</c:v>
                </c:pt>
                <c:pt idx="126">
                  <c:v>1</c:v>
                </c:pt>
                <c:pt idx="127">
                  <c:v>1</c:v>
                </c:pt>
                <c:pt idx="128">
                  <c:v>1</c:v>
                </c:pt>
                <c:pt idx="129">
                  <c:v>1</c:v>
                </c:pt>
                <c:pt idx="130">
                  <c:v>1</c:v>
                </c:pt>
                <c:pt idx="131">
                  <c:v>1</c:v>
                </c:pt>
                <c:pt idx="132">
                  <c:v>1</c:v>
                </c:pt>
                <c:pt idx="133">
                  <c:v>1</c:v>
                </c:pt>
                <c:pt idx="134">
                  <c:v>1</c:v>
                </c:pt>
                <c:pt idx="135">
                  <c:v>1</c:v>
                </c:pt>
                <c:pt idx="136">
                  <c:v>1</c:v>
                </c:pt>
                <c:pt idx="137">
                  <c:v>1</c:v>
                </c:pt>
                <c:pt idx="138">
                  <c:v>1</c:v>
                </c:pt>
                <c:pt idx="139">
                  <c:v>1</c:v>
                </c:pt>
                <c:pt idx="140">
                  <c:v>1</c:v>
                </c:pt>
                <c:pt idx="141">
                  <c:v>1</c:v>
                </c:pt>
                <c:pt idx="142">
                  <c:v>1</c:v>
                </c:pt>
                <c:pt idx="143">
                  <c:v>1</c:v>
                </c:pt>
                <c:pt idx="144">
                  <c:v>1</c:v>
                </c:pt>
                <c:pt idx="145">
                  <c:v>1</c:v>
                </c:pt>
                <c:pt idx="146">
                  <c:v>1</c:v>
                </c:pt>
                <c:pt idx="147">
                  <c:v>1</c:v>
                </c:pt>
                <c:pt idx="148">
                  <c:v>1</c:v>
                </c:pt>
                <c:pt idx="149">
                  <c:v>1</c:v>
                </c:pt>
                <c:pt idx="150">
                  <c:v>1</c:v>
                </c:pt>
                <c:pt idx="151">
                  <c:v>1</c:v>
                </c:pt>
                <c:pt idx="152">
                  <c:v>1</c:v>
                </c:pt>
                <c:pt idx="153">
                  <c:v>1</c:v>
                </c:pt>
                <c:pt idx="154">
                  <c:v>1</c:v>
                </c:pt>
                <c:pt idx="155">
                  <c:v>1</c:v>
                </c:pt>
                <c:pt idx="156">
                  <c:v>1</c:v>
                </c:pt>
                <c:pt idx="157">
                  <c:v>1</c:v>
                </c:pt>
                <c:pt idx="158">
                  <c:v>1</c:v>
                </c:pt>
                <c:pt idx="159">
                  <c:v>1</c:v>
                </c:pt>
                <c:pt idx="160">
                  <c:v>1</c:v>
                </c:pt>
                <c:pt idx="161">
                  <c:v>1</c:v>
                </c:pt>
                <c:pt idx="162">
                  <c:v>1</c:v>
                </c:pt>
                <c:pt idx="163">
                  <c:v>1</c:v>
                </c:pt>
                <c:pt idx="164">
                  <c:v>1</c:v>
                </c:pt>
                <c:pt idx="165">
                  <c:v>1</c:v>
                </c:pt>
                <c:pt idx="166">
                  <c:v>1</c:v>
                </c:pt>
                <c:pt idx="167">
                  <c:v>1</c:v>
                </c:pt>
                <c:pt idx="168">
                  <c:v>1</c:v>
                </c:pt>
                <c:pt idx="169">
                  <c:v>1</c:v>
                </c:pt>
                <c:pt idx="170">
                  <c:v>1</c:v>
                </c:pt>
                <c:pt idx="171">
                  <c:v>1</c:v>
                </c:pt>
                <c:pt idx="172">
                  <c:v>1</c:v>
                </c:pt>
                <c:pt idx="173">
                  <c:v>1</c:v>
                </c:pt>
                <c:pt idx="174">
                  <c:v>1</c:v>
                </c:pt>
                <c:pt idx="175">
                  <c:v>1</c:v>
                </c:pt>
                <c:pt idx="176">
                  <c:v>1</c:v>
                </c:pt>
                <c:pt idx="177">
                  <c:v>1</c:v>
                </c:pt>
                <c:pt idx="178">
                  <c:v>1</c:v>
                </c:pt>
                <c:pt idx="179">
                  <c:v>1</c:v>
                </c:pt>
                <c:pt idx="180">
                  <c:v>1</c:v>
                </c:pt>
                <c:pt idx="181">
                  <c:v>1</c:v>
                </c:pt>
                <c:pt idx="182">
                  <c:v>1</c:v>
                </c:pt>
                <c:pt idx="183">
                  <c:v>1</c:v>
                </c:pt>
                <c:pt idx="184">
                  <c:v>1</c:v>
                </c:pt>
                <c:pt idx="185">
                  <c:v>1</c:v>
                </c:pt>
                <c:pt idx="186">
                  <c:v>1</c:v>
                </c:pt>
                <c:pt idx="187">
                  <c:v>1</c:v>
                </c:pt>
                <c:pt idx="188">
                  <c:v>1</c:v>
                </c:pt>
                <c:pt idx="189">
                  <c:v>1</c:v>
                </c:pt>
                <c:pt idx="190">
                  <c:v>1</c:v>
                </c:pt>
                <c:pt idx="191">
                  <c:v>1</c:v>
                </c:pt>
                <c:pt idx="192">
                  <c:v>1</c:v>
                </c:pt>
                <c:pt idx="193">
                  <c:v>1</c:v>
                </c:pt>
                <c:pt idx="194">
                  <c:v>1</c:v>
                </c:pt>
                <c:pt idx="195">
                  <c:v>1</c:v>
                </c:pt>
                <c:pt idx="196">
                  <c:v>1</c:v>
                </c:pt>
                <c:pt idx="197">
                  <c:v>1</c:v>
                </c:pt>
                <c:pt idx="198">
                  <c:v>1</c:v>
                </c:pt>
                <c:pt idx="199">
                  <c:v>1</c:v>
                </c:pt>
                <c:pt idx="200">
                  <c:v>1</c:v>
                </c:pt>
                <c:pt idx="201">
                  <c:v>1</c:v>
                </c:pt>
                <c:pt idx="202">
                  <c:v>1</c:v>
                </c:pt>
                <c:pt idx="203">
                  <c:v>1</c:v>
                </c:pt>
                <c:pt idx="204">
                  <c:v>1</c:v>
                </c:pt>
                <c:pt idx="205">
                  <c:v>1</c:v>
                </c:pt>
                <c:pt idx="206">
                  <c:v>1</c:v>
                </c:pt>
                <c:pt idx="207">
                  <c:v>1</c:v>
                </c:pt>
                <c:pt idx="208">
                  <c:v>1</c:v>
                </c:pt>
                <c:pt idx="209">
                  <c:v>1</c:v>
                </c:pt>
                <c:pt idx="210">
                  <c:v>1</c:v>
                </c:pt>
                <c:pt idx="211">
                  <c:v>1</c:v>
                </c:pt>
                <c:pt idx="212">
                  <c:v>1</c:v>
                </c:pt>
                <c:pt idx="213">
                  <c:v>1</c:v>
                </c:pt>
                <c:pt idx="214">
                  <c:v>1</c:v>
                </c:pt>
                <c:pt idx="215">
                  <c:v>1</c:v>
                </c:pt>
                <c:pt idx="216">
                  <c:v>1</c:v>
                </c:pt>
                <c:pt idx="217">
                  <c:v>1</c:v>
                </c:pt>
                <c:pt idx="218">
                  <c:v>1</c:v>
                </c:pt>
                <c:pt idx="219">
                  <c:v>1</c:v>
                </c:pt>
                <c:pt idx="220">
                  <c:v>1</c:v>
                </c:pt>
                <c:pt idx="221">
                  <c:v>1</c:v>
                </c:pt>
                <c:pt idx="222">
                  <c:v>1</c:v>
                </c:pt>
                <c:pt idx="223">
                  <c:v>1</c:v>
                </c:pt>
                <c:pt idx="224">
                  <c:v>1</c:v>
                </c:pt>
                <c:pt idx="225">
                  <c:v>1</c:v>
                </c:pt>
                <c:pt idx="226">
                  <c:v>1</c:v>
                </c:pt>
                <c:pt idx="227">
                  <c:v>1</c:v>
                </c:pt>
                <c:pt idx="228">
                  <c:v>1</c:v>
                </c:pt>
                <c:pt idx="229">
                  <c:v>1</c:v>
                </c:pt>
                <c:pt idx="230">
                  <c:v>1</c:v>
                </c:pt>
                <c:pt idx="231">
                  <c:v>1</c:v>
                </c:pt>
                <c:pt idx="232">
                  <c:v>1</c:v>
                </c:pt>
                <c:pt idx="233">
                  <c:v>1</c:v>
                </c:pt>
                <c:pt idx="234">
                  <c:v>1</c:v>
                </c:pt>
                <c:pt idx="235">
                  <c:v>1</c:v>
                </c:pt>
                <c:pt idx="236">
                  <c:v>1</c:v>
                </c:pt>
                <c:pt idx="237">
                  <c:v>1</c:v>
                </c:pt>
                <c:pt idx="238">
                  <c:v>1</c:v>
                </c:pt>
                <c:pt idx="239">
                  <c:v>1</c:v>
                </c:pt>
                <c:pt idx="240">
                  <c:v>1</c:v>
                </c:pt>
                <c:pt idx="241">
                  <c:v>1</c:v>
                </c:pt>
                <c:pt idx="242">
                  <c:v>1</c:v>
                </c:pt>
                <c:pt idx="243">
                  <c:v>1</c:v>
                </c:pt>
                <c:pt idx="244">
                  <c:v>1</c:v>
                </c:pt>
                <c:pt idx="245">
                  <c:v>1</c:v>
                </c:pt>
                <c:pt idx="246">
                  <c:v>1</c:v>
                </c:pt>
                <c:pt idx="247">
                  <c:v>1</c:v>
                </c:pt>
                <c:pt idx="248">
                  <c:v>1</c:v>
                </c:pt>
                <c:pt idx="249">
                  <c:v>1</c:v>
                </c:pt>
                <c:pt idx="250">
                  <c:v>1</c:v>
                </c:pt>
                <c:pt idx="251">
                  <c:v>1</c:v>
                </c:pt>
                <c:pt idx="252">
                  <c:v>1</c:v>
                </c:pt>
                <c:pt idx="253">
                  <c:v>1</c:v>
                </c:pt>
                <c:pt idx="254">
                  <c:v>1</c:v>
                </c:pt>
                <c:pt idx="255">
                  <c:v>1</c:v>
                </c:pt>
                <c:pt idx="256">
                  <c:v>1</c:v>
                </c:pt>
                <c:pt idx="257">
                  <c:v>1</c:v>
                </c:pt>
                <c:pt idx="258">
                  <c:v>1</c:v>
                </c:pt>
                <c:pt idx="259">
                  <c:v>1</c:v>
                </c:pt>
                <c:pt idx="260">
                  <c:v>1</c:v>
                </c:pt>
                <c:pt idx="261">
                  <c:v>1</c:v>
                </c:pt>
                <c:pt idx="262">
                  <c:v>1</c:v>
                </c:pt>
                <c:pt idx="263">
                  <c:v>1</c:v>
                </c:pt>
                <c:pt idx="264">
                  <c:v>1</c:v>
                </c:pt>
                <c:pt idx="265">
                  <c:v>1</c:v>
                </c:pt>
                <c:pt idx="266">
                  <c:v>1</c:v>
                </c:pt>
                <c:pt idx="267">
                  <c:v>1</c:v>
                </c:pt>
                <c:pt idx="268">
                  <c:v>1</c:v>
                </c:pt>
                <c:pt idx="269">
                  <c:v>1</c:v>
                </c:pt>
                <c:pt idx="270">
                  <c:v>1</c:v>
                </c:pt>
                <c:pt idx="271">
                  <c:v>1</c:v>
                </c:pt>
                <c:pt idx="272">
                  <c:v>1</c:v>
                </c:pt>
                <c:pt idx="273">
                  <c:v>1</c:v>
                </c:pt>
                <c:pt idx="274">
                  <c:v>1</c:v>
                </c:pt>
                <c:pt idx="275">
                  <c:v>1</c:v>
                </c:pt>
                <c:pt idx="276">
                  <c:v>1</c:v>
                </c:pt>
                <c:pt idx="277">
                  <c:v>1</c:v>
                </c:pt>
                <c:pt idx="278">
                  <c:v>1</c:v>
                </c:pt>
                <c:pt idx="279">
                  <c:v>1</c:v>
                </c:pt>
                <c:pt idx="280">
                  <c:v>1</c:v>
                </c:pt>
                <c:pt idx="281">
                  <c:v>1</c:v>
                </c:pt>
                <c:pt idx="282">
                  <c:v>1</c:v>
                </c:pt>
                <c:pt idx="283">
                  <c:v>1</c:v>
                </c:pt>
                <c:pt idx="284">
                  <c:v>1</c:v>
                </c:pt>
                <c:pt idx="285">
                  <c:v>1</c:v>
                </c:pt>
                <c:pt idx="286">
                  <c:v>1</c:v>
                </c:pt>
                <c:pt idx="287">
                  <c:v>1</c:v>
                </c:pt>
                <c:pt idx="288">
                  <c:v>1</c:v>
                </c:pt>
                <c:pt idx="289">
                  <c:v>1</c:v>
                </c:pt>
                <c:pt idx="290">
                  <c:v>1</c:v>
                </c:pt>
                <c:pt idx="291">
                  <c:v>1</c:v>
                </c:pt>
                <c:pt idx="292">
                  <c:v>1</c:v>
                </c:pt>
                <c:pt idx="293">
                  <c:v>1</c:v>
                </c:pt>
                <c:pt idx="294">
                  <c:v>1</c:v>
                </c:pt>
                <c:pt idx="295">
                  <c:v>1</c:v>
                </c:pt>
                <c:pt idx="296">
                  <c:v>1</c:v>
                </c:pt>
                <c:pt idx="297">
                  <c:v>1</c:v>
                </c:pt>
                <c:pt idx="298">
                  <c:v>1</c:v>
                </c:pt>
                <c:pt idx="299">
                  <c:v>1</c:v>
                </c:pt>
                <c:pt idx="300">
                  <c:v>1</c:v>
                </c:pt>
                <c:pt idx="301">
                  <c:v>1</c:v>
                </c:pt>
                <c:pt idx="302">
                  <c:v>1</c:v>
                </c:pt>
                <c:pt idx="303">
                  <c:v>1</c:v>
                </c:pt>
                <c:pt idx="304">
                  <c:v>1</c:v>
                </c:pt>
                <c:pt idx="305">
                  <c:v>1</c:v>
                </c:pt>
                <c:pt idx="306">
                  <c:v>1</c:v>
                </c:pt>
                <c:pt idx="307">
                  <c:v>1</c:v>
                </c:pt>
                <c:pt idx="308">
                  <c:v>1</c:v>
                </c:pt>
                <c:pt idx="309">
                  <c:v>1</c:v>
                </c:pt>
                <c:pt idx="310">
                  <c:v>1</c:v>
                </c:pt>
                <c:pt idx="311">
                  <c:v>1</c:v>
                </c:pt>
                <c:pt idx="312">
                  <c:v>1</c:v>
                </c:pt>
                <c:pt idx="313">
                  <c:v>1</c:v>
                </c:pt>
                <c:pt idx="314">
                  <c:v>1</c:v>
                </c:pt>
                <c:pt idx="315">
                  <c:v>1</c:v>
                </c:pt>
                <c:pt idx="316">
                  <c:v>1</c:v>
                </c:pt>
                <c:pt idx="317">
                  <c:v>1</c:v>
                </c:pt>
                <c:pt idx="318">
                  <c:v>1</c:v>
                </c:pt>
                <c:pt idx="319">
                  <c:v>1</c:v>
                </c:pt>
                <c:pt idx="320">
                  <c:v>1</c:v>
                </c:pt>
                <c:pt idx="321">
                  <c:v>1</c:v>
                </c:pt>
                <c:pt idx="322">
                  <c:v>1</c:v>
                </c:pt>
                <c:pt idx="323">
                  <c:v>1</c:v>
                </c:pt>
                <c:pt idx="324">
                  <c:v>1</c:v>
                </c:pt>
                <c:pt idx="325">
                  <c:v>1</c:v>
                </c:pt>
                <c:pt idx="326">
                  <c:v>1</c:v>
                </c:pt>
                <c:pt idx="327">
                  <c:v>1</c:v>
                </c:pt>
                <c:pt idx="328">
                  <c:v>1</c:v>
                </c:pt>
                <c:pt idx="329">
                  <c:v>1</c:v>
                </c:pt>
                <c:pt idx="330">
                  <c:v>1</c:v>
                </c:pt>
                <c:pt idx="331">
                  <c:v>1</c:v>
                </c:pt>
                <c:pt idx="332">
                  <c:v>1</c:v>
                </c:pt>
                <c:pt idx="333">
                  <c:v>1</c:v>
                </c:pt>
                <c:pt idx="334">
                  <c:v>1</c:v>
                </c:pt>
                <c:pt idx="335">
                  <c:v>1</c:v>
                </c:pt>
                <c:pt idx="336">
                  <c:v>1</c:v>
                </c:pt>
                <c:pt idx="337">
                  <c:v>1</c:v>
                </c:pt>
                <c:pt idx="338">
                  <c:v>1</c:v>
                </c:pt>
                <c:pt idx="339">
                  <c:v>1</c:v>
                </c:pt>
                <c:pt idx="340">
                  <c:v>1</c:v>
                </c:pt>
                <c:pt idx="341">
                  <c:v>1</c:v>
                </c:pt>
                <c:pt idx="342">
                  <c:v>1</c:v>
                </c:pt>
                <c:pt idx="343">
                  <c:v>1</c:v>
                </c:pt>
                <c:pt idx="344">
                  <c:v>1</c:v>
                </c:pt>
                <c:pt idx="345">
                  <c:v>1</c:v>
                </c:pt>
                <c:pt idx="346">
                  <c:v>1</c:v>
                </c:pt>
                <c:pt idx="347">
                  <c:v>1</c:v>
                </c:pt>
                <c:pt idx="348">
                  <c:v>1</c:v>
                </c:pt>
                <c:pt idx="349">
                  <c:v>1</c:v>
                </c:pt>
                <c:pt idx="350">
                  <c:v>1</c:v>
                </c:pt>
                <c:pt idx="351">
                  <c:v>1</c:v>
                </c:pt>
                <c:pt idx="352">
                  <c:v>1</c:v>
                </c:pt>
                <c:pt idx="353">
                  <c:v>1</c:v>
                </c:pt>
                <c:pt idx="354">
                  <c:v>1</c:v>
                </c:pt>
                <c:pt idx="355">
                  <c:v>1</c:v>
                </c:pt>
                <c:pt idx="356">
                  <c:v>1</c:v>
                </c:pt>
                <c:pt idx="357">
                  <c:v>1</c:v>
                </c:pt>
                <c:pt idx="358">
                  <c:v>1</c:v>
                </c:pt>
                <c:pt idx="359">
                  <c:v>1</c:v>
                </c:pt>
                <c:pt idx="360">
                  <c:v>1</c:v>
                </c:pt>
                <c:pt idx="361">
                  <c:v>1</c:v>
                </c:pt>
                <c:pt idx="362">
                  <c:v>1</c:v>
                </c:pt>
                <c:pt idx="363">
                  <c:v>1</c:v>
                </c:pt>
                <c:pt idx="364">
                  <c:v>1</c:v>
                </c:pt>
                <c:pt idx="365">
                  <c:v>1</c:v>
                </c:pt>
                <c:pt idx="366">
                  <c:v>1</c:v>
                </c:pt>
                <c:pt idx="367">
                  <c:v>1</c:v>
                </c:pt>
                <c:pt idx="368">
                  <c:v>1</c:v>
                </c:pt>
                <c:pt idx="369">
                  <c:v>1</c:v>
                </c:pt>
                <c:pt idx="370">
                  <c:v>1</c:v>
                </c:pt>
                <c:pt idx="371">
                  <c:v>1</c:v>
                </c:pt>
                <c:pt idx="372">
                  <c:v>1</c:v>
                </c:pt>
                <c:pt idx="373">
                  <c:v>1</c:v>
                </c:pt>
                <c:pt idx="374">
                  <c:v>1</c:v>
                </c:pt>
                <c:pt idx="375">
                  <c:v>1</c:v>
                </c:pt>
                <c:pt idx="376">
                  <c:v>1</c:v>
                </c:pt>
                <c:pt idx="377">
                  <c:v>1</c:v>
                </c:pt>
                <c:pt idx="378">
                  <c:v>1</c:v>
                </c:pt>
                <c:pt idx="379">
                  <c:v>1</c:v>
                </c:pt>
                <c:pt idx="380">
                  <c:v>1</c:v>
                </c:pt>
                <c:pt idx="381">
                  <c:v>1</c:v>
                </c:pt>
                <c:pt idx="382">
                  <c:v>1</c:v>
                </c:pt>
                <c:pt idx="383">
                  <c:v>1</c:v>
                </c:pt>
                <c:pt idx="384">
                  <c:v>1</c:v>
                </c:pt>
                <c:pt idx="385">
                  <c:v>1</c:v>
                </c:pt>
                <c:pt idx="386">
                  <c:v>1</c:v>
                </c:pt>
                <c:pt idx="387">
                  <c:v>1</c:v>
                </c:pt>
                <c:pt idx="388">
                  <c:v>1</c:v>
                </c:pt>
                <c:pt idx="389">
                  <c:v>1</c:v>
                </c:pt>
                <c:pt idx="390">
                  <c:v>1</c:v>
                </c:pt>
                <c:pt idx="391">
                  <c:v>1</c:v>
                </c:pt>
                <c:pt idx="392">
                  <c:v>1</c:v>
                </c:pt>
                <c:pt idx="393">
                  <c:v>1</c:v>
                </c:pt>
                <c:pt idx="394">
                  <c:v>1</c:v>
                </c:pt>
                <c:pt idx="395">
                  <c:v>1</c:v>
                </c:pt>
                <c:pt idx="396">
                  <c:v>1</c:v>
                </c:pt>
                <c:pt idx="397">
                  <c:v>1</c:v>
                </c:pt>
                <c:pt idx="398">
                  <c:v>1</c:v>
                </c:pt>
                <c:pt idx="399">
                  <c:v>1</c:v>
                </c:pt>
                <c:pt idx="400">
                  <c:v>1</c:v>
                </c:pt>
                <c:pt idx="401">
                  <c:v>1</c:v>
                </c:pt>
                <c:pt idx="402">
                  <c:v>1</c:v>
                </c:pt>
                <c:pt idx="403">
                  <c:v>1</c:v>
                </c:pt>
                <c:pt idx="404">
                  <c:v>1</c:v>
                </c:pt>
                <c:pt idx="405">
                  <c:v>1</c:v>
                </c:pt>
                <c:pt idx="406">
                  <c:v>1</c:v>
                </c:pt>
                <c:pt idx="407">
                  <c:v>1</c:v>
                </c:pt>
                <c:pt idx="408">
                  <c:v>1</c:v>
                </c:pt>
                <c:pt idx="409">
                  <c:v>1</c:v>
                </c:pt>
                <c:pt idx="410">
                  <c:v>1</c:v>
                </c:pt>
                <c:pt idx="411">
                  <c:v>1</c:v>
                </c:pt>
                <c:pt idx="412">
                  <c:v>1</c:v>
                </c:pt>
                <c:pt idx="413">
                  <c:v>1</c:v>
                </c:pt>
                <c:pt idx="414">
                  <c:v>1</c:v>
                </c:pt>
                <c:pt idx="415">
                  <c:v>1</c:v>
                </c:pt>
                <c:pt idx="416">
                  <c:v>1</c:v>
                </c:pt>
                <c:pt idx="417">
                  <c:v>1</c:v>
                </c:pt>
                <c:pt idx="418">
                  <c:v>1</c:v>
                </c:pt>
                <c:pt idx="419">
                  <c:v>1</c:v>
                </c:pt>
                <c:pt idx="420">
                  <c:v>1</c:v>
                </c:pt>
                <c:pt idx="421">
                  <c:v>1</c:v>
                </c:pt>
                <c:pt idx="422">
                  <c:v>1</c:v>
                </c:pt>
                <c:pt idx="423">
                  <c:v>1</c:v>
                </c:pt>
                <c:pt idx="424">
                  <c:v>1</c:v>
                </c:pt>
                <c:pt idx="425">
                  <c:v>1</c:v>
                </c:pt>
                <c:pt idx="426">
                  <c:v>1</c:v>
                </c:pt>
                <c:pt idx="427">
                  <c:v>1</c:v>
                </c:pt>
                <c:pt idx="428">
                  <c:v>1</c:v>
                </c:pt>
                <c:pt idx="429">
                  <c:v>1</c:v>
                </c:pt>
                <c:pt idx="430">
                  <c:v>1</c:v>
                </c:pt>
                <c:pt idx="431">
                  <c:v>1</c:v>
                </c:pt>
                <c:pt idx="432">
                  <c:v>1</c:v>
                </c:pt>
                <c:pt idx="433">
                  <c:v>1</c:v>
                </c:pt>
                <c:pt idx="434">
                  <c:v>1</c:v>
                </c:pt>
                <c:pt idx="435">
                  <c:v>1</c:v>
                </c:pt>
                <c:pt idx="436">
                  <c:v>1</c:v>
                </c:pt>
                <c:pt idx="437">
                  <c:v>1</c:v>
                </c:pt>
                <c:pt idx="438">
                  <c:v>1</c:v>
                </c:pt>
                <c:pt idx="439">
                  <c:v>1</c:v>
                </c:pt>
                <c:pt idx="440">
                  <c:v>1</c:v>
                </c:pt>
                <c:pt idx="441">
                  <c:v>1</c:v>
                </c:pt>
                <c:pt idx="442">
                  <c:v>1</c:v>
                </c:pt>
                <c:pt idx="443">
                  <c:v>1</c:v>
                </c:pt>
                <c:pt idx="444">
                  <c:v>1</c:v>
                </c:pt>
                <c:pt idx="445">
                  <c:v>1</c:v>
                </c:pt>
                <c:pt idx="446">
                  <c:v>1</c:v>
                </c:pt>
                <c:pt idx="447">
                  <c:v>1</c:v>
                </c:pt>
                <c:pt idx="448">
                  <c:v>1</c:v>
                </c:pt>
                <c:pt idx="449">
                  <c:v>1</c:v>
                </c:pt>
                <c:pt idx="450">
                  <c:v>1</c:v>
                </c:pt>
                <c:pt idx="451">
                  <c:v>1</c:v>
                </c:pt>
                <c:pt idx="452">
                  <c:v>1</c:v>
                </c:pt>
                <c:pt idx="453">
                  <c:v>1</c:v>
                </c:pt>
                <c:pt idx="454">
                  <c:v>1</c:v>
                </c:pt>
                <c:pt idx="455">
                  <c:v>1</c:v>
                </c:pt>
                <c:pt idx="456">
                  <c:v>1</c:v>
                </c:pt>
                <c:pt idx="457">
                  <c:v>1</c:v>
                </c:pt>
                <c:pt idx="458">
                  <c:v>1</c:v>
                </c:pt>
                <c:pt idx="459">
                  <c:v>1</c:v>
                </c:pt>
                <c:pt idx="460">
                  <c:v>1</c:v>
                </c:pt>
                <c:pt idx="461">
                  <c:v>1</c:v>
                </c:pt>
                <c:pt idx="462">
                  <c:v>1</c:v>
                </c:pt>
                <c:pt idx="463">
                  <c:v>1</c:v>
                </c:pt>
                <c:pt idx="464">
                  <c:v>1</c:v>
                </c:pt>
                <c:pt idx="465">
                  <c:v>1</c:v>
                </c:pt>
                <c:pt idx="466">
                  <c:v>1</c:v>
                </c:pt>
                <c:pt idx="467">
                  <c:v>1</c:v>
                </c:pt>
                <c:pt idx="468">
                  <c:v>1</c:v>
                </c:pt>
                <c:pt idx="469">
                  <c:v>1</c:v>
                </c:pt>
                <c:pt idx="470">
                  <c:v>1</c:v>
                </c:pt>
                <c:pt idx="471">
                  <c:v>1</c:v>
                </c:pt>
                <c:pt idx="472">
                  <c:v>1</c:v>
                </c:pt>
                <c:pt idx="473">
                  <c:v>1</c:v>
                </c:pt>
                <c:pt idx="474">
                  <c:v>1</c:v>
                </c:pt>
                <c:pt idx="475">
                  <c:v>1</c:v>
                </c:pt>
                <c:pt idx="476">
                  <c:v>1</c:v>
                </c:pt>
                <c:pt idx="477">
                  <c:v>1</c:v>
                </c:pt>
                <c:pt idx="478">
                  <c:v>1</c:v>
                </c:pt>
                <c:pt idx="479">
                  <c:v>1</c:v>
                </c:pt>
                <c:pt idx="480">
                  <c:v>1</c:v>
                </c:pt>
                <c:pt idx="481">
                  <c:v>1</c:v>
                </c:pt>
                <c:pt idx="482">
                  <c:v>1</c:v>
                </c:pt>
                <c:pt idx="483">
                  <c:v>1</c:v>
                </c:pt>
                <c:pt idx="484">
                  <c:v>1</c:v>
                </c:pt>
                <c:pt idx="485">
                  <c:v>1</c:v>
                </c:pt>
                <c:pt idx="486">
                  <c:v>1</c:v>
                </c:pt>
                <c:pt idx="487">
                  <c:v>1</c:v>
                </c:pt>
                <c:pt idx="488">
                  <c:v>1</c:v>
                </c:pt>
                <c:pt idx="489">
                  <c:v>1</c:v>
                </c:pt>
                <c:pt idx="490">
                  <c:v>1</c:v>
                </c:pt>
                <c:pt idx="491">
                  <c:v>1</c:v>
                </c:pt>
                <c:pt idx="492">
                  <c:v>1</c:v>
                </c:pt>
                <c:pt idx="493">
                  <c:v>1</c:v>
                </c:pt>
                <c:pt idx="494">
                  <c:v>1</c:v>
                </c:pt>
                <c:pt idx="495">
                  <c:v>1</c:v>
                </c:pt>
                <c:pt idx="496">
                  <c:v>1</c:v>
                </c:pt>
                <c:pt idx="497">
                  <c:v>1</c:v>
                </c:pt>
                <c:pt idx="498">
                  <c:v>1</c:v>
                </c:pt>
                <c:pt idx="499">
                  <c:v>1</c:v>
                </c:pt>
                <c:pt idx="500">
                  <c:v>1</c:v>
                </c:pt>
              </c:numCache>
            </c:numRef>
          </c:val>
          <c:smooth val="0"/>
          <c:extLst>
            <c:ext xmlns:c16="http://schemas.microsoft.com/office/drawing/2014/chart" uri="{C3380CC4-5D6E-409C-BE32-E72D297353CC}">
              <c16:uniqueId val="{00000002-B095-4FD4-9CCC-0B6FE2D440D3}"/>
            </c:ext>
          </c:extLst>
        </c:ser>
        <c:dLbls>
          <c:showLegendKey val="0"/>
          <c:showVal val="0"/>
          <c:showCatName val="0"/>
          <c:showSerName val="0"/>
          <c:showPercent val="0"/>
          <c:showBubbleSize val="0"/>
        </c:dLbls>
        <c:smooth val="0"/>
        <c:axId val="498918080"/>
        <c:axId val="498920048"/>
        <c:extLst>
          <c:ext xmlns:c15="http://schemas.microsoft.com/office/drawing/2012/chart" uri="{02D57815-91ED-43cb-92C2-25804820EDAC}">
            <c15:filteredLineSeries>
              <c15:ser>
                <c:idx val="1"/>
                <c:order val="1"/>
                <c:tx>
                  <c:strRef>
                    <c:extLst>
                      <c:ext uri="{02D57815-91ED-43cb-92C2-25804820EDAC}">
                        <c15:formulaRef>
                          <c15:sqref>Sheet8!$B$1</c15:sqref>
                        </c15:formulaRef>
                      </c:ext>
                    </c:extLst>
                    <c:strCache>
                      <c:ptCount val="1"/>
                      <c:pt idx="0">
                        <c:v>Q</c:v>
                      </c:pt>
                    </c:strCache>
                  </c:strRef>
                </c:tx>
                <c:spPr>
                  <a:ln w="28575" cap="rnd">
                    <a:solidFill>
                      <a:schemeClr val="accent2"/>
                    </a:solidFill>
                    <a:round/>
                  </a:ln>
                  <a:effectLst/>
                </c:spPr>
                <c:marker>
                  <c:symbol val="none"/>
                </c:marker>
                <c:cat>
                  <c:numRef>
                    <c:extLst>
                      <c:ext uri="{02D57815-91ED-43cb-92C2-25804820EDAC}">
                        <c15:formulaRef>
                          <c15:sqref>Sheet8!$B$2:$B$503</c15:sqref>
                        </c15:formulaRef>
                      </c:ext>
                    </c:extLst>
                    <c:numCache>
                      <c:formatCode>General</c:formatCode>
                      <c:ptCount val="502"/>
                      <c:pt idx="0">
                        <c:v>0</c:v>
                      </c:pt>
                      <c:pt idx="1">
                        <c:v>0.01</c:v>
                      </c:pt>
                      <c:pt idx="2">
                        <c:v>0.02</c:v>
                      </c:pt>
                      <c:pt idx="3">
                        <c:v>0.03</c:v>
                      </c:pt>
                      <c:pt idx="4">
                        <c:v>0.04</c:v>
                      </c:pt>
                      <c:pt idx="5">
                        <c:v>0.05</c:v>
                      </c:pt>
                      <c:pt idx="6">
                        <c:v>0.06</c:v>
                      </c:pt>
                      <c:pt idx="7">
                        <c:v>7.0000000000000007E-2</c:v>
                      </c:pt>
                      <c:pt idx="8">
                        <c:v>0.08</c:v>
                      </c:pt>
                      <c:pt idx="9">
                        <c:v>0.09</c:v>
                      </c:pt>
                      <c:pt idx="10">
                        <c:v>0.1</c:v>
                      </c:pt>
                      <c:pt idx="11">
                        <c:v>0.11</c:v>
                      </c:pt>
                      <c:pt idx="12">
                        <c:v>0.12</c:v>
                      </c:pt>
                      <c:pt idx="13">
                        <c:v>0.13</c:v>
                      </c:pt>
                      <c:pt idx="14">
                        <c:v>0.14000000000000001</c:v>
                      </c:pt>
                      <c:pt idx="15">
                        <c:v>0.15</c:v>
                      </c:pt>
                      <c:pt idx="16">
                        <c:v>0.16</c:v>
                      </c:pt>
                      <c:pt idx="17">
                        <c:v>0.17</c:v>
                      </c:pt>
                      <c:pt idx="18">
                        <c:v>0.18</c:v>
                      </c:pt>
                      <c:pt idx="19">
                        <c:v>0.19</c:v>
                      </c:pt>
                      <c:pt idx="20">
                        <c:v>0.2</c:v>
                      </c:pt>
                      <c:pt idx="21">
                        <c:v>0.21</c:v>
                      </c:pt>
                      <c:pt idx="22">
                        <c:v>0.22</c:v>
                      </c:pt>
                      <c:pt idx="23">
                        <c:v>0.23</c:v>
                      </c:pt>
                      <c:pt idx="24">
                        <c:v>0.24</c:v>
                      </c:pt>
                      <c:pt idx="25">
                        <c:v>0.25</c:v>
                      </c:pt>
                      <c:pt idx="26">
                        <c:v>0.26</c:v>
                      </c:pt>
                      <c:pt idx="27">
                        <c:v>0.27</c:v>
                      </c:pt>
                      <c:pt idx="28">
                        <c:v>0.28000000000000003</c:v>
                      </c:pt>
                      <c:pt idx="29">
                        <c:v>0.28999999999999998</c:v>
                      </c:pt>
                      <c:pt idx="30">
                        <c:v>0.3</c:v>
                      </c:pt>
                      <c:pt idx="31">
                        <c:v>0.31</c:v>
                      </c:pt>
                      <c:pt idx="32">
                        <c:v>0.32</c:v>
                      </c:pt>
                      <c:pt idx="33">
                        <c:v>0.33</c:v>
                      </c:pt>
                      <c:pt idx="34">
                        <c:v>0.34</c:v>
                      </c:pt>
                      <c:pt idx="35">
                        <c:v>0.35</c:v>
                      </c:pt>
                      <c:pt idx="36">
                        <c:v>0.36</c:v>
                      </c:pt>
                      <c:pt idx="37">
                        <c:v>0.37</c:v>
                      </c:pt>
                      <c:pt idx="38">
                        <c:v>0.38</c:v>
                      </c:pt>
                      <c:pt idx="39">
                        <c:v>0.39</c:v>
                      </c:pt>
                      <c:pt idx="40">
                        <c:v>0.4</c:v>
                      </c:pt>
                      <c:pt idx="41">
                        <c:v>0.41</c:v>
                      </c:pt>
                      <c:pt idx="42">
                        <c:v>0.42</c:v>
                      </c:pt>
                      <c:pt idx="43">
                        <c:v>0.43</c:v>
                      </c:pt>
                      <c:pt idx="44">
                        <c:v>0.44</c:v>
                      </c:pt>
                      <c:pt idx="45">
                        <c:v>0.45</c:v>
                      </c:pt>
                      <c:pt idx="46">
                        <c:v>0.46</c:v>
                      </c:pt>
                      <c:pt idx="47">
                        <c:v>0.47</c:v>
                      </c:pt>
                      <c:pt idx="48">
                        <c:v>0.48</c:v>
                      </c:pt>
                      <c:pt idx="49">
                        <c:v>0.49</c:v>
                      </c:pt>
                      <c:pt idx="50">
                        <c:v>0.5</c:v>
                      </c:pt>
                      <c:pt idx="51">
                        <c:v>0.51</c:v>
                      </c:pt>
                      <c:pt idx="52">
                        <c:v>0.52</c:v>
                      </c:pt>
                      <c:pt idx="53">
                        <c:v>0.53</c:v>
                      </c:pt>
                      <c:pt idx="54">
                        <c:v>0.54</c:v>
                      </c:pt>
                      <c:pt idx="55">
                        <c:v>0.55000000000000004</c:v>
                      </c:pt>
                      <c:pt idx="56">
                        <c:v>0.56000000000000005</c:v>
                      </c:pt>
                      <c:pt idx="57">
                        <c:v>0.56999999999999995</c:v>
                      </c:pt>
                      <c:pt idx="58">
                        <c:v>0.57999999999999996</c:v>
                      </c:pt>
                      <c:pt idx="59">
                        <c:v>0.59</c:v>
                      </c:pt>
                      <c:pt idx="60">
                        <c:v>0.6</c:v>
                      </c:pt>
                      <c:pt idx="61">
                        <c:v>0.61</c:v>
                      </c:pt>
                      <c:pt idx="62">
                        <c:v>0.62</c:v>
                      </c:pt>
                      <c:pt idx="63">
                        <c:v>0.63</c:v>
                      </c:pt>
                      <c:pt idx="64">
                        <c:v>0.64</c:v>
                      </c:pt>
                      <c:pt idx="65">
                        <c:v>0.65</c:v>
                      </c:pt>
                      <c:pt idx="66">
                        <c:v>0.66</c:v>
                      </c:pt>
                      <c:pt idx="67">
                        <c:v>0.67</c:v>
                      </c:pt>
                      <c:pt idx="68">
                        <c:v>0.68</c:v>
                      </c:pt>
                      <c:pt idx="69">
                        <c:v>0.69</c:v>
                      </c:pt>
                      <c:pt idx="70">
                        <c:v>0.7</c:v>
                      </c:pt>
                      <c:pt idx="71">
                        <c:v>0.71</c:v>
                      </c:pt>
                      <c:pt idx="72">
                        <c:v>0.72</c:v>
                      </c:pt>
                      <c:pt idx="73">
                        <c:v>0.73</c:v>
                      </c:pt>
                      <c:pt idx="74">
                        <c:v>0.74</c:v>
                      </c:pt>
                      <c:pt idx="75">
                        <c:v>0.75</c:v>
                      </c:pt>
                      <c:pt idx="76">
                        <c:v>0.76</c:v>
                      </c:pt>
                      <c:pt idx="77">
                        <c:v>0.77</c:v>
                      </c:pt>
                      <c:pt idx="78">
                        <c:v>0.78</c:v>
                      </c:pt>
                      <c:pt idx="79">
                        <c:v>0.79</c:v>
                      </c:pt>
                      <c:pt idx="80">
                        <c:v>0.8</c:v>
                      </c:pt>
                      <c:pt idx="81">
                        <c:v>0.81</c:v>
                      </c:pt>
                      <c:pt idx="82">
                        <c:v>0.82</c:v>
                      </c:pt>
                      <c:pt idx="83">
                        <c:v>0.83</c:v>
                      </c:pt>
                      <c:pt idx="84">
                        <c:v>0.84</c:v>
                      </c:pt>
                      <c:pt idx="85">
                        <c:v>0.85</c:v>
                      </c:pt>
                      <c:pt idx="86">
                        <c:v>0.86</c:v>
                      </c:pt>
                      <c:pt idx="87">
                        <c:v>0.87</c:v>
                      </c:pt>
                      <c:pt idx="88">
                        <c:v>0.88</c:v>
                      </c:pt>
                      <c:pt idx="89">
                        <c:v>0.89</c:v>
                      </c:pt>
                      <c:pt idx="90">
                        <c:v>0.9</c:v>
                      </c:pt>
                      <c:pt idx="91">
                        <c:v>0.91</c:v>
                      </c:pt>
                      <c:pt idx="92">
                        <c:v>0.92</c:v>
                      </c:pt>
                      <c:pt idx="93">
                        <c:v>0.93</c:v>
                      </c:pt>
                      <c:pt idx="94">
                        <c:v>0.94</c:v>
                      </c:pt>
                      <c:pt idx="95">
                        <c:v>0.95</c:v>
                      </c:pt>
                      <c:pt idx="96">
                        <c:v>0.96</c:v>
                      </c:pt>
                      <c:pt idx="97">
                        <c:v>0.97</c:v>
                      </c:pt>
                      <c:pt idx="98">
                        <c:v>0.98</c:v>
                      </c:pt>
                      <c:pt idx="99">
                        <c:v>0.99</c:v>
                      </c:pt>
                      <c:pt idx="100">
                        <c:v>1</c:v>
                      </c:pt>
                      <c:pt idx="101">
                        <c:v>1.01</c:v>
                      </c:pt>
                      <c:pt idx="102">
                        <c:v>1.02</c:v>
                      </c:pt>
                      <c:pt idx="103">
                        <c:v>1.03</c:v>
                      </c:pt>
                      <c:pt idx="104">
                        <c:v>1.04</c:v>
                      </c:pt>
                      <c:pt idx="105">
                        <c:v>1.05</c:v>
                      </c:pt>
                      <c:pt idx="106">
                        <c:v>1.06</c:v>
                      </c:pt>
                      <c:pt idx="107">
                        <c:v>1.07</c:v>
                      </c:pt>
                      <c:pt idx="108">
                        <c:v>1.08</c:v>
                      </c:pt>
                      <c:pt idx="109">
                        <c:v>1.0900000000000001</c:v>
                      </c:pt>
                      <c:pt idx="110">
                        <c:v>1.1000000000000001</c:v>
                      </c:pt>
                      <c:pt idx="111">
                        <c:v>1.1100000000000001</c:v>
                      </c:pt>
                      <c:pt idx="112">
                        <c:v>1.1200000000000001</c:v>
                      </c:pt>
                      <c:pt idx="113">
                        <c:v>1.1299999999999999</c:v>
                      </c:pt>
                      <c:pt idx="114">
                        <c:v>1.1399999999999999</c:v>
                      </c:pt>
                      <c:pt idx="115">
                        <c:v>1.1499999999999999</c:v>
                      </c:pt>
                      <c:pt idx="116">
                        <c:v>1.1599999999999999</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c:v>
                      </c:pt>
                      <c:pt idx="162">
                        <c:v>1.62</c:v>
                      </c:pt>
                      <c:pt idx="163">
                        <c:v>1.63</c:v>
                      </c:pt>
                      <c:pt idx="164">
                        <c:v>1.64</c:v>
                      </c:pt>
                      <c:pt idx="165">
                        <c:v>1.65</c:v>
                      </c:pt>
                      <c:pt idx="166">
                        <c:v>1.66</c:v>
                      </c:pt>
                      <c:pt idx="167">
                        <c:v>1.67</c:v>
                      </c:pt>
                      <c:pt idx="168">
                        <c:v>1.68</c:v>
                      </c:pt>
                      <c:pt idx="169">
                        <c:v>1.69</c:v>
                      </c:pt>
                      <c:pt idx="170">
                        <c:v>1.7</c:v>
                      </c:pt>
                      <c:pt idx="171">
                        <c:v>1.71</c:v>
                      </c:pt>
                      <c:pt idx="172">
                        <c:v>1.72</c:v>
                      </c:pt>
                      <c:pt idx="173">
                        <c:v>1.73</c:v>
                      </c:pt>
                      <c:pt idx="174">
                        <c:v>1.74</c:v>
                      </c:pt>
                      <c:pt idx="175">
                        <c:v>1.75</c:v>
                      </c:pt>
                      <c:pt idx="176">
                        <c:v>1.76</c:v>
                      </c:pt>
                      <c:pt idx="177">
                        <c:v>1.77</c:v>
                      </c:pt>
                      <c:pt idx="178">
                        <c:v>1.78</c:v>
                      </c:pt>
                      <c:pt idx="179">
                        <c:v>1.79</c:v>
                      </c:pt>
                      <c:pt idx="180">
                        <c:v>1.8</c:v>
                      </c:pt>
                      <c:pt idx="181">
                        <c:v>1.81</c:v>
                      </c:pt>
                      <c:pt idx="182">
                        <c:v>1.82</c:v>
                      </c:pt>
                      <c:pt idx="183">
                        <c:v>1.83</c:v>
                      </c:pt>
                      <c:pt idx="184">
                        <c:v>1.84</c:v>
                      </c:pt>
                      <c:pt idx="185">
                        <c:v>1.85</c:v>
                      </c:pt>
                      <c:pt idx="186">
                        <c:v>1.86</c:v>
                      </c:pt>
                      <c:pt idx="187">
                        <c:v>1.87</c:v>
                      </c:pt>
                      <c:pt idx="188">
                        <c:v>1.88</c:v>
                      </c:pt>
                      <c:pt idx="189">
                        <c:v>1.89</c:v>
                      </c:pt>
                      <c:pt idx="190">
                        <c:v>1.9</c:v>
                      </c:pt>
                      <c:pt idx="191">
                        <c:v>1.91</c:v>
                      </c:pt>
                      <c:pt idx="192">
                        <c:v>1.92</c:v>
                      </c:pt>
                      <c:pt idx="193">
                        <c:v>1.93</c:v>
                      </c:pt>
                      <c:pt idx="194">
                        <c:v>1.94</c:v>
                      </c:pt>
                      <c:pt idx="195">
                        <c:v>1.95</c:v>
                      </c:pt>
                      <c:pt idx="196">
                        <c:v>1.96</c:v>
                      </c:pt>
                      <c:pt idx="197">
                        <c:v>1.97</c:v>
                      </c:pt>
                      <c:pt idx="198">
                        <c:v>1.98</c:v>
                      </c:pt>
                      <c:pt idx="199">
                        <c:v>1.99</c:v>
                      </c:pt>
                      <c:pt idx="200">
                        <c:v>2</c:v>
                      </c:pt>
                      <c:pt idx="201">
                        <c:v>2.0099999999999998</c:v>
                      </c:pt>
                      <c:pt idx="202">
                        <c:v>2.02</c:v>
                      </c:pt>
                      <c:pt idx="203">
                        <c:v>2.0299999999999998</c:v>
                      </c:pt>
                      <c:pt idx="204">
                        <c:v>2.04</c:v>
                      </c:pt>
                      <c:pt idx="205">
                        <c:v>2.0499999999999998</c:v>
                      </c:pt>
                      <c:pt idx="206">
                        <c:v>2.06</c:v>
                      </c:pt>
                      <c:pt idx="207">
                        <c:v>2.0699999999999998</c:v>
                      </c:pt>
                      <c:pt idx="208">
                        <c:v>2.08</c:v>
                      </c:pt>
                      <c:pt idx="209">
                        <c:v>2.09</c:v>
                      </c:pt>
                      <c:pt idx="210">
                        <c:v>2.1</c:v>
                      </c:pt>
                      <c:pt idx="211">
                        <c:v>2.11</c:v>
                      </c:pt>
                      <c:pt idx="212">
                        <c:v>2.12</c:v>
                      </c:pt>
                      <c:pt idx="213">
                        <c:v>2.13</c:v>
                      </c:pt>
                      <c:pt idx="214">
                        <c:v>2.14</c:v>
                      </c:pt>
                      <c:pt idx="215">
                        <c:v>2.15</c:v>
                      </c:pt>
                      <c:pt idx="216">
                        <c:v>2.16</c:v>
                      </c:pt>
                      <c:pt idx="217">
                        <c:v>2.17</c:v>
                      </c:pt>
                      <c:pt idx="218">
                        <c:v>2.1800000000000002</c:v>
                      </c:pt>
                      <c:pt idx="219">
                        <c:v>2.19</c:v>
                      </c:pt>
                      <c:pt idx="220">
                        <c:v>2.2000000000000002</c:v>
                      </c:pt>
                      <c:pt idx="221">
                        <c:v>2.21</c:v>
                      </c:pt>
                      <c:pt idx="222">
                        <c:v>2.2200000000000002</c:v>
                      </c:pt>
                      <c:pt idx="223">
                        <c:v>2.23</c:v>
                      </c:pt>
                      <c:pt idx="224">
                        <c:v>2.2400000000000002</c:v>
                      </c:pt>
                      <c:pt idx="225">
                        <c:v>2.25</c:v>
                      </c:pt>
                      <c:pt idx="226">
                        <c:v>2.2599999999999998</c:v>
                      </c:pt>
                      <c:pt idx="227">
                        <c:v>2.27</c:v>
                      </c:pt>
                      <c:pt idx="228">
                        <c:v>2.2799999999999998</c:v>
                      </c:pt>
                      <c:pt idx="229">
                        <c:v>2.29</c:v>
                      </c:pt>
                      <c:pt idx="230">
                        <c:v>2.2999999999999998</c:v>
                      </c:pt>
                      <c:pt idx="231">
                        <c:v>2.31</c:v>
                      </c:pt>
                      <c:pt idx="232">
                        <c:v>2.3199999999999998</c:v>
                      </c:pt>
                      <c:pt idx="233">
                        <c:v>2.33</c:v>
                      </c:pt>
                      <c:pt idx="234">
                        <c:v>2.34</c:v>
                      </c:pt>
                      <c:pt idx="235">
                        <c:v>2.35</c:v>
                      </c:pt>
                      <c:pt idx="236">
                        <c:v>2.36</c:v>
                      </c:pt>
                      <c:pt idx="237">
                        <c:v>2.37</c:v>
                      </c:pt>
                      <c:pt idx="238">
                        <c:v>2.38</c:v>
                      </c:pt>
                      <c:pt idx="239">
                        <c:v>2.39</c:v>
                      </c:pt>
                      <c:pt idx="240">
                        <c:v>2.4</c:v>
                      </c:pt>
                      <c:pt idx="241">
                        <c:v>2.41</c:v>
                      </c:pt>
                      <c:pt idx="242">
                        <c:v>2.42</c:v>
                      </c:pt>
                      <c:pt idx="243">
                        <c:v>2.4300000000000002</c:v>
                      </c:pt>
                      <c:pt idx="244">
                        <c:v>2.44</c:v>
                      </c:pt>
                      <c:pt idx="245">
                        <c:v>2.4500000000000002</c:v>
                      </c:pt>
                      <c:pt idx="246">
                        <c:v>2.46</c:v>
                      </c:pt>
                      <c:pt idx="247">
                        <c:v>2.4700000000000002</c:v>
                      </c:pt>
                      <c:pt idx="248">
                        <c:v>2.48</c:v>
                      </c:pt>
                      <c:pt idx="249">
                        <c:v>2.4900000000000002</c:v>
                      </c:pt>
                      <c:pt idx="250">
                        <c:v>2.5</c:v>
                      </c:pt>
                      <c:pt idx="251">
                        <c:v>2.5099999999999998</c:v>
                      </c:pt>
                      <c:pt idx="252">
                        <c:v>2.52</c:v>
                      </c:pt>
                      <c:pt idx="253">
                        <c:v>2.5299999999999998</c:v>
                      </c:pt>
                      <c:pt idx="254">
                        <c:v>2.54</c:v>
                      </c:pt>
                      <c:pt idx="255">
                        <c:v>2.5499999999999998</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c:v>
                      </c:pt>
                      <c:pt idx="323">
                        <c:v>3.23</c:v>
                      </c:pt>
                      <c:pt idx="324">
                        <c:v>3.24</c:v>
                      </c:pt>
                      <c:pt idx="325">
                        <c:v>3.25</c:v>
                      </c:pt>
                      <c:pt idx="326">
                        <c:v>3.26</c:v>
                      </c:pt>
                      <c:pt idx="327">
                        <c:v>3.27</c:v>
                      </c:pt>
                      <c:pt idx="328">
                        <c:v>3.28</c:v>
                      </c:pt>
                      <c:pt idx="329">
                        <c:v>3.29</c:v>
                      </c:pt>
                      <c:pt idx="330">
                        <c:v>3.3</c:v>
                      </c:pt>
                      <c:pt idx="331">
                        <c:v>3.31</c:v>
                      </c:pt>
                      <c:pt idx="332">
                        <c:v>3.32</c:v>
                      </c:pt>
                      <c:pt idx="333">
                        <c:v>3.33</c:v>
                      </c:pt>
                      <c:pt idx="334">
                        <c:v>3.34</c:v>
                      </c:pt>
                      <c:pt idx="335">
                        <c:v>3.35</c:v>
                      </c:pt>
                      <c:pt idx="336">
                        <c:v>3.36</c:v>
                      </c:pt>
                      <c:pt idx="337">
                        <c:v>3.37</c:v>
                      </c:pt>
                      <c:pt idx="338">
                        <c:v>3.38</c:v>
                      </c:pt>
                      <c:pt idx="339">
                        <c:v>3.39</c:v>
                      </c:pt>
                      <c:pt idx="340">
                        <c:v>3.4</c:v>
                      </c:pt>
                      <c:pt idx="341">
                        <c:v>3.41</c:v>
                      </c:pt>
                      <c:pt idx="342">
                        <c:v>3.42</c:v>
                      </c:pt>
                      <c:pt idx="343">
                        <c:v>3.43</c:v>
                      </c:pt>
                      <c:pt idx="344">
                        <c:v>3.44</c:v>
                      </c:pt>
                      <c:pt idx="345">
                        <c:v>3.45</c:v>
                      </c:pt>
                      <c:pt idx="346">
                        <c:v>3.46</c:v>
                      </c:pt>
                      <c:pt idx="347">
                        <c:v>3.47</c:v>
                      </c:pt>
                      <c:pt idx="348">
                        <c:v>3.48</c:v>
                      </c:pt>
                      <c:pt idx="349">
                        <c:v>3.49</c:v>
                      </c:pt>
                      <c:pt idx="350">
                        <c:v>3.5</c:v>
                      </c:pt>
                      <c:pt idx="351">
                        <c:v>3.51</c:v>
                      </c:pt>
                      <c:pt idx="352">
                        <c:v>3.52</c:v>
                      </c:pt>
                      <c:pt idx="353">
                        <c:v>3.53</c:v>
                      </c:pt>
                      <c:pt idx="354">
                        <c:v>3.54</c:v>
                      </c:pt>
                      <c:pt idx="355">
                        <c:v>3.55</c:v>
                      </c:pt>
                      <c:pt idx="356">
                        <c:v>3.56</c:v>
                      </c:pt>
                      <c:pt idx="357">
                        <c:v>3.57</c:v>
                      </c:pt>
                      <c:pt idx="358">
                        <c:v>3.58</c:v>
                      </c:pt>
                      <c:pt idx="359">
                        <c:v>3.59</c:v>
                      </c:pt>
                      <c:pt idx="360">
                        <c:v>3.6</c:v>
                      </c:pt>
                      <c:pt idx="361">
                        <c:v>3.61</c:v>
                      </c:pt>
                      <c:pt idx="362">
                        <c:v>3.62</c:v>
                      </c:pt>
                      <c:pt idx="363">
                        <c:v>3.63</c:v>
                      </c:pt>
                      <c:pt idx="364">
                        <c:v>3.64</c:v>
                      </c:pt>
                      <c:pt idx="365">
                        <c:v>3.65</c:v>
                      </c:pt>
                      <c:pt idx="366">
                        <c:v>3.66</c:v>
                      </c:pt>
                      <c:pt idx="367">
                        <c:v>3.67</c:v>
                      </c:pt>
                      <c:pt idx="368">
                        <c:v>3.68</c:v>
                      </c:pt>
                      <c:pt idx="369">
                        <c:v>3.69</c:v>
                      </c:pt>
                      <c:pt idx="370">
                        <c:v>3.7</c:v>
                      </c:pt>
                      <c:pt idx="371">
                        <c:v>3.71</c:v>
                      </c:pt>
                      <c:pt idx="372">
                        <c:v>3.72</c:v>
                      </c:pt>
                      <c:pt idx="373">
                        <c:v>3.73</c:v>
                      </c:pt>
                      <c:pt idx="374">
                        <c:v>3.74</c:v>
                      </c:pt>
                      <c:pt idx="375">
                        <c:v>3.75</c:v>
                      </c:pt>
                      <c:pt idx="376">
                        <c:v>3.76</c:v>
                      </c:pt>
                      <c:pt idx="377">
                        <c:v>3.77</c:v>
                      </c:pt>
                      <c:pt idx="378">
                        <c:v>3.78</c:v>
                      </c:pt>
                      <c:pt idx="379">
                        <c:v>3.79</c:v>
                      </c:pt>
                      <c:pt idx="380">
                        <c:v>3.8</c:v>
                      </c:pt>
                      <c:pt idx="381">
                        <c:v>3.81</c:v>
                      </c:pt>
                      <c:pt idx="382">
                        <c:v>3.82</c:v>
                      </c:pt>
                      <c:pt idx="383">
                        <c:v>3.83</c:v>
                      </c:pt>
                      <c:pt idx="384">
                        <c:v>3.84</c:v>
                      </c:pt>
                      <c:pt idx="385">
                        <c:v>3.85</c:v>
                      </c:pt>
                      <c:pt idx="386">
                        <c:v>3.86</c:v>
                      </c:pt>
                      <c:pt idx="387">
                        <c:v>3.87</c:v>
                      </c:pt>
                      <c:pt idx="388">
                        <c:v>3.88</c:v>
                      </c:pt>
                      <c:pt idx="389">
                        <c:v>3.89</c:v>
                      </c:pt>
                      <c:pt idx="390">
                        <c:v>3.9</c:v>
                      </c:pt>
                      <c:pt idx="391">
                        <c:v>3.91</c:v>
                      </c:pt>
                      <c:pt idx="392">
                        <c:v>3.92</c:v>
                      </c:pt>
                      <c:pt idx="393">
                        <c:v>3.93</c:v>
                      </c:pt>
                      <c:pt idx="394">
                        <c:v>3.94</c:v>
                      </c:pt>
                      <c:pt idx="395">
                        <c:v>3.95</c:v>
                      </c:pt>
                      <c:pt idx="396">
                        <c:v>3.96</c:v>
                      </c:pt>
                      <c:pt idx="397">
                        <c:v>3.97</c:v>
                      </c:pt>
                      <c:pt idx="398">
                        <c:v>3.98</c:v>
                      </c:pt>
                      <c:pt idx="399">
                        <c:v>3.99</c:v>
                      </c:pt>
                      <c:pt idx="400">
                        <c:v>4</c:v>
                      </c:pt>
                      <c:pt idx="401">
                        <c:v>4.01</c:v>
                      </c:pt>
                      <c:pt idx="402">
                        <c:v>4.0199999999999996</c:v>
                      </c:pt>
                      <c:pt idx="403">
                        <c:v>4.03</c:v>
                      </c:pt>
                      <c:pt idx="404">
                        <c:v>4.04</c:v>
                      </c:pt>
                      <c:pt idx="405">
                        <c:v>4.05</c:v>
                      </c:pt>
                      <c:pt idx="406">
                        <c:v>4.0599999999999996</c:v>
                      </c:pt>
                      <c:pt idx="407">
                        <c:v>4.07</c:v>
                      </c:pt>
                      <c:pt idx="408">
                        <c:v>4.08</c:v>
                      </c:pt>
                      <c:pt idx="409">
                        <c:v>4.09</c:v>
                      </c:pt>
                      <c:pt idx="410">
                        <c:v>4.0999999999999996</c:v>
                      </c:pt>
                      <c:pt idx="411">
                        <c:v>4.1100000000000003</c:v>
                      </c:pt>
                      <c:pt idx="412">
                        <c:v>4.12</c:v>
                      </c:pt>
                      <c:pt idx="413">
                        <c:v>4.13</c:v>
                      </c:pt>
                      <c:pt idx="414">
                        <c:v>4.1399999999999997</c:v>
                      </c:pt>
                      <c:pt idx="415">
                        <c:v>4.1500000000000004</c:v>
                      </c:pt>
                      <c:pt idx="416">
                        <c:v>4.16</c:v>
                      </c:pt>
                      <c:pt idx="417">
                        <c:v>4.17</c:v>
                      </c:pt>
                      <c:pt idx="418">
                        <c:v>4.18</c:v>
                      </c:pt>
                      <c:pt idx="419">
                        <c:v>4.1900000000000004</c:v>
                      </c:pt>
                      <c:pt idx="420">
                        <c:v>4.2</c:v>
                      </c:pt>
                      <c:pt idx="421">
                        <c:v>4.21</c:v>
                      </c:pt>
                      <c:pt idx="422">
                        <c:v>4.22</c:v>
                      </c:pt>
                      <c:pt idx="423">
                        <c:v>4.2300000000000004</c:v>
                      </c:pt>
                      <c:pt idx="424">
                        <c:v>4.24</c:v>
                      </c:pt>
                      <c:pt idx="425">
                        <c:v>4.25</c:v>
                      </c:pt>
                      <c:pt idx="426">
                        <c:v>4.26</c:v>
                      </c:pt>
                      <c:pt idx="427">
                        <c:v>4.2699999999999996</c:v>
                      </c:pt>
                      <c:pt idx="428">
                        <c:v>4.28</c:v>
                      </c:pt>
                      <c:pt idx="429">
                        <c:v>4.29</c:v>
                      </c:pt>
                      <c:pt idx="430">
                        <c:v>4.3</c:v>
                      </c:pt>
                      <c:pt idx="431">
                        <c:v>4.3099999999999996</c:v>
                      </c:pt>
                      <c:pt idx="432">
                        <c:v>4.32</c:v>
                      </c:pt>
                      <c:pt idx="433">
                        <c:v>4.33</c:v>
                      </c:pt>
                      <c:pt idx="434">
                        <c:v>4.34</c:v>
                      </c:pt>
                      <c:pt idx="435">
                        <c:v>4.3499999999999996</c:v>
                      </c:pt>
                      <c:pt idx="436">
                        <c:v>4.3600000000000003</c:v>
                      </c:pt>
                      <c:pt idx="437">
                        <c:v>4.37</c:v>
                      </c:pt>
                      <c:pt idx="438">
                        <c:v>4.38</c:v>
                      </c:pt>
                      <c:pt idx="439">
                        <c:v>4.3899999999999997</c:v>
                      </c:pt>
                      <c:pt idx="440">
                        <c:v>4.4000000000000004</c:v>
                      </c:pt>
                      <c:pt idx="441">
                        <c:v>4.41</c:v>
                      </c:pt>
                      <c:pt idx="442">
                        <c:v>4.42</c:v>
                      </c:pt>
                      <c:pt idx="443">
                        <c:v>4.43</c:v>
                      </c:pt>
                      <c:pt idx="444">
                        <c:v>4.4400000000000004</c:v>
                      </c:pt>
                      <c:pt idx="445">
                        <c:v>4.45</c:v>
                      </c:pt>
                      <c:pt idx="446">
                        <c:v>4.46</c:v>
                      </c:pt>
                      <c:pt idx="447">
                        <c:v>4.47</c:v>
                      </c:pt>
                      <c:pt idx="448">
                        <c:v>4.4800000000000004</c:v>
                      </c:pt>
                      <c:pt idx="449">
                        <c:v>4.49</c:v>
                      </c:pt>
                      <c:pt idx="450">
                        <c:v>4.5</c:v>
                      </c:pt>
                      <c:pt idx="451">
                        <c:v>4.51</c:v>
                      </c:pt>
                      <c:pt idx="452">
                        <c:v>4.5199999999999996</c:v>
                      </c:pt>
                      <c:pt idx="453">
                        <c:v>4.53</c:v>
                      </c:pt>
                      <c:pt idx="454">
                        <c:v>4.54</c:v>
                      </c:pt>
                      <c:pt idx="455">
                        <c:v>4.55</c:v>
                      </c:pt>
                      <c:pt idx="456">
                        <c:v>4.5599999999999996</c:v>
                      </c:pt>
                      <c:pt idx="457">
                        <c:v>4.57</c:v>
                      </c:pt>
                      <c:pt idx="458">
                        <c:v>4.58</c:v>
                      </c:pt>
                      <c:pt idx="459">
                        <c:v>4.59</c:v>
                      </c:pt>
                      <c:pt idx="460">
                        <c:v>4.5999999999999996</c:v>
                      </c:pt>
                      <c:pt idx="461">
                        <c:v>4.6100000000000003</c:v>
                      </c:pt>
                      <c:pt idx="462">
                        <c:v>4.62</c:v>
                      </c:pt>
                      <c:pt idx="463">
                        <c:v>4.63</c:v>
                      </c:pt>
                      <c:pt idx="464">
                        <c:v>4.6399999999999997</c:v>
                      </c:pt>
                      <c:pt idx="465">
                        <c:v>4.6500000000000004</c:v>
                      </c:pt>
                      <c:pt idx="466">
                        <c:v>4.66</c:v>
                      </c:pt>
                      <c:pt idx="467">
                        <c:v>4.67</c:v>
                      </c:pt>
                      <c:pt idx="468">
                        <c:v>4.68</c:v>
                      </c:pt>
                      <c:pt idx="469">
                        <c:v>4.6900000000000004</c:v>
                      </c:pt>
                      <c:pt idx="470">
                        <c:v>4.7</c:v>
                      </c:pt>
                      <c:pt idx="471">
                        <c:v>4.71</c:v>
                      </c:pt>
                      <c:pt idx="472">
                        <c:v>4.72</c:v>
                      </c:pt>
                      <c:pt idx="473">
                        <c:v>4.7300000000000004</c:v>
                      </c:pt>
                      <c:pt idx="474">
                        <c:v>4.74</c:v>
                      </c:pt>
                      <c:pt idx="475">
                        <c:v>4.75</c:v>
                      </c:pt>
                      <c:pt idx="476">
                        <c:v>4.76</c:v>
                      </c:pt>
                      <c:pt idx="477">
                        <c:v>4.7699999999999996</c:v>
                      </c:pt>
                      <c:pt idx="478">
                        <c:v>4.78</c:v>
                      </c:pt>
                      <c:pt idx="479">
                        <c:v>4.79</c:v>
                      </c:pt>
                      <c:pt idx="480">
                        <c:v>4.8</c:v>
                      </c:pt>
                      <c:pt idx="481">
                        <c:v>4.8099999999999996</c:v>
                      </c:pt>
                      <c:pt idx="482">
                        <c:v>4.82</c:v>
                      </c:pt>
                      <c:pt idx="483">
                        <c:v>4.83</c:v>
                      </c:pt>
                      <c:pt idx="484">
                        <c:v>4.84</c:v>
                      </c:pt>
                      <c:pt idx="485">
                        <c:v>4.8499999999999996</c:v>
                      </c:pt>
                      <c:pt idx="486">
                        <c:v>4.8600000000000003</c:v>
                      </c:pt>
                      <c:pt idx="487">
                        <c:v>4.87</c:v>
                      </c:pt>
                      <c:pt idx="488">
                        <c:v>4.88</c:v>
                      </c:pt>
                      <c:pt idx="489">
                        <c:v>4.8899999999999997</c:v>
                      </c:pt>
                      <c:pt idx="490">
                        <c:v>4.9000000000000004</c:v>
                      </c:pt>
                      <c:pt idx="491">
                        <c:v>4.91</c:v>
                      </c:pt>
                      <c:pt idx="492">
                        <c:v>4.92</c:v>
                      </c:pt>
                      <c:pt idx="493">
                        <c:v>4.93</c:v>
                      </c:pt>
                      <c:pt idx="494">
                        <c:v>4.9400000000000004</c:v>
                      </c:pt>
                      <c:pt idx="495">
                        <c:v>4.95</c:v>
                      </c:pt>
                      <c:pt idx="496">
                        <c:v>4.96</c:v>
                      </c:pt>
                      <c:pt idx="497">
                        <c:v>4.97</c:v>
                      </c:pt>
                      <c:pt idx="498">
                        <c:v>4.9800000000000004</c:v>
                      </c:pt>
                      <c:pt idx="499">
                        <c:v>4.99</c:v>
                      </c:pt>
                      <c:pt idx="500">
                        <c:v>5</c:v>
                      </c:pt>
                    </c:numCache>
                  </c:numRef>
                </c:cat>
                <c:val>
                  <c:numRef>
                    <c:extLst>
                      <c:ext uri="{02D57815-91ED-43cb-92C2-25804820EDAC}">
                        <c15:formulaRef>
                          <c15:sqref>Sheet8!$B$2:$B$502</c15:sqref>
                        </c15:formulaRef>
                      </c:ext>
                    </c:extLst>
                    <c:numCache>
                      <c:formatCode>General</c:formatCode>
                      <c:ptCount val="501"/>
                      <c:pt idx="0">
                        <c:v>0</c:v>
                      </c:pt>
                      <c:pt idx="1">
                        <c:v>0.01</c:v>
                      </c:pt>
                      <c:pt idx="2">
                        <c:v>0.02</c:v>
                      </c:pt>
                      <c:pt idx="3">
                        <c:v>0.03</c:v>
                      </c:pt>
                      <c:pt idx="4">
                        <c:v>0.04</c:v>
                      </c:pt>
                      <c:pt idx="5">
                        <c:v>0.05</c:v>
                      </c:pt>
                      <c:pt idx="6">
                        <c:v>0.06</c:v>
                      </c:pt>
                      <c:pt idx="7">
                        <c:v>7.0000000000000007E-2</c:v>
                      </c:pt>
                      <c:pt idx="8">
                        <c:v>0.08</c:v>
                      </c:pt>
                      <c:pt idx="9">
                        <c:v>0.09</c:v>
                      </c:pt>
                      <c:pt idx="10">
                        <c:v>0.1</c:v>
                      </c:pt>
                      <c:pt idx="11">
                        <c:v>0.11</c:v>
                      </c:pt>
                      <c:pt idx="12">
                        <c:v>0.12</c:v>
                      </c:pt>
                      <c:pt idx="13">
                        <c:v>0.13</c:v>
                      </c:pt>
                      <c:pt idx="14">
                        <c:v>0.14000000000000001</c:v>
                      </c:pt>
                      <c:pt idx="15">
                        <c:v>0.15</c:v>
                      </c:pt>
                      <c:pt idx="16">
                        <c:v>0.16</c:v>
                      </c:pt>
                      <c:pt idx="17">
                        <c:v>0.17</c:v>
                      </c:pt>
                      <c:pt idx="18">
                        <c:v>0.18</c:v>
                      </c:pt>
                      <c:pt idx="19">
                        <c:v>0.19</c:v>
                      </c:pt>
                      <c:pt idx="20">
                        <c:v>0.2</c:v>
                      </c:pt>
                      <c:pt idx="21">
                        <c:v>0.21</c:v>
                      </c:pt>
                      <c:pt idx="22">
                        <c:v>0.22</c:v>
                      </c:pt>
                      <c:pt idx="23">
                        <c:v>0.23</c:v>
                      </c:pt>
                      <c:pt idx="24">
                        <c:v>0.24</c:v>
                      </c:pt>
                      <c:pt idx="25">
                        <c:v>0.25</c:v>
                      </c:pt>
                      <c:pt idx="26">
                        <c:v>0.26</c:v>
                      </c:pt>
                      <c:pt idx="27">
                        <c:v>0.27</c:v>
                      </c:pt>
                      <c:pt idx="28">
                        <c:v>0.28000000000000003</c:v>
                      </c:pt>
                      <c:pt idx="29">
                        <c:v>0.28999999999999998</c:v>
                      </c:pt>
                      <c:pt idx="30">
                        <c:v>0.3</c:v>
                      </c:pt>
                      <c:pt idx="31">
                        <c:v>0.31</c:v>
                      </c:pt>
                      <c:pt idx="32">
                        <c:v>0.32</c:v>
                      </c:pt>
                      <c:pt idx="33">
                        <c:v>0.33</c:v>
                      </c:pt>
                      <c:pt idx="34">
                        <c:v>0.34</c:v>
                      </c:pt>
                      <c:pt idx="35">
                        <c:v>0.35</c:v>
                      </c:pt>
                      <c:pt idx="36">
                        <c:v>0.36</c:v>
                      </c:pt>
                      <c:pt idx="37">
                        <c:v>0.37</c:v>
                      </c:pt>
                      <c:pt idx="38">
                        <c:v>0.38</c:v>
                      </c:pt>
                      <c:pt idx="39">
                        <c:v>0.39</c:v>
                      </c:pt>
                      <c:pt idx="40">
                        <c:v>0.4</c:v>
                      </c:pt>
                      <c:pt idx="41">
                        <c:v>0.41</c:v>
                      </c:pt>
                      <c:pt idx="42">
                        <c:v>0.42</c:v>
                      </c:pt>
                      <c:pt idx="43">
                        <c:v>0.43</c:v>
                      </c:pt>
                      <c:pt idx="44">
                        <c:v>0.44</c:v>
                      </c:pt>
                      <c:pt idx="45">
                        <c:v>0.45</c:v>
                      </c:pt>
                      <c:pt idx="46">
                        <c:v>0.46</c:v>
                      </c:pt>
                      <c:pt idx="47">
                        <c:v>0.47</c:v>
                      </c:pt>
                      <c:pt idx="48">
                        <c:v>0.48</c:v>
                      </c:pt>
                      <c:pt idx="49">
                        <c:v>0.49</c:v>
                      </c:pt>
                      <c:pt idx="50">
                        <c:v>0.5</c:v>
                      </c:pt>
                      <c:pt idx="51">
                        <c:v>0.51</c:v>
                      </c:pt>
                      <c:pt idx="52">
                        <c:v>0.52</c:v>
                      </c:pt>
                      <c:pt idx="53">
                        <c:v>0.53</c:v>
                      </c:pt>
                      <c:pt idx="54">
                        <c:v>0.54</c:v>
                      </c:pt>
                      <c:pt idx="55">
                        <c:v>0.55000000000000004</c:v>
                      </c:pt>
                      <c:pt idx="56">
                        <c:v>0.56000000000000005</c:v>
                      </c:pt>
                      <c:pt idx="57">
                        <c:v>0.56999999999999995</c:v>
                      </c:pt>
                      <c:pt idx="58">
                        <c:v>0.57999999999999996</c:v>
                      </c:pt>
                      <c:pt idx="59">
                        <c:v>0.59</c:v>
                      </c:pt>
                      <c:pt idx="60">
                        <c:v>0.6</c:v>
                      </c:pt>
                      <c:pt idx="61">
                        <c:v>0.61</c:v>
                      </c:pt>
                      <c:pt idx="62">
                        <c:v>0.62</c:v>
                      </c:pt>
                      <c:pt idx="63">
                        <c:v>0.63</c:v>
                      </c:pt>
                      <c:pt idx="64">
                        <c:v>0.64</c:v>
                      </c:pt>
                      <c:pt idx="65">
                        <c:v>0.65</c:v>
                      </c:pt>
                      <c:pt idx="66">
                        <c:v>0.66</c:v>
                      </c:pt>
                      <c:pt idx="67">
                        <c:v>0.67</c:v>
                      </c:pt>
                      <c:pt idx="68">
                        <c:v>0.68</c:v>
                      </c:pt>
                      <c:pt idx="69">
                        <c:v>0.69</c:v>
                      </c:pt>
                      <c:pt idx="70">
                        <c:v>0.7</c:v>
                      </c:pt>
                      <c:pt idx="71">
                        <c:v>0.71</c:v>
                      </c:pt>
                      <c:pt idx="72">
                        <c:v>0.72</c:v>
                      </c:pt>
                      <c:pt idx="73">
                        <c:v>0.73</c:v>
                      </c:pt>
                      <c:pt idx="74">
                        <c:v>0.74</c:v>
                      </c:pt>
                      <c:pt idx="75">
                        <c:v>0.75</c:v>
                      </c:pt>
                      <c:pt idx="76">
                        <c:v>0.76</c:v>
                      </c:pt>
                      <c:pt idx="77">
                        <c:v>0.77</c:v>
                      </c:pt>
                      <c:pt idx="78">
                        <c:v>0.78</c:v>
                      </c:pt>
                      <c:pt idx="79">
                        <c:v>0.79</c:v>
                      </c:pt>
                      <c:pt idx="80">
                        <c:v>0.8</c:v>
                      </c:pt>
                      <c:pt idx="81">
                        <c:v>0.81</c:v>
                      </c:pt>
                      <c:pt idx="82">
                        <c:v>0.82</c:v>
                      </c:pt>
                      <c:pt idx="83">
                        <c:v>0.83</c:v>
                      </c:pt>
                      <c:pt idx="84">
                        <c:v>0.84</c:v>
                      </c:pt>
                      <c:pt idx="85">
                        <c:v>0.85</c:v>
                      </c:pt>
                      <c:pt idx="86">
                        <c:v>0.86</c:v>
                      </c:pt>
                      <c:pt idx="87">
                        <c:v>0.87</c:v>
                      </c:pt>
                      <c:pt idx="88">
                        <c:v>0.88</c:v>
                      </c:pt>
                      <c:pt idx="89">
                        <c:v>0.89</c:v>
                      </c:pt>
                      <c:pt idx="90">
                        <c:v>0.9</c:v>
                      </c:pt>
                      <c:pt idx="91">
                        <c:v>0.91</c:v>
                      </c:pt>
                      <c:pt idx="92">
                        <c:v>0.92</c:v>
                      </c:pt>
                      <c:pt idx="93">
                        <c:v>0.93</c:v>
                      </c:pt>
                      <c:pt idx="94">
                        <c:v>0.94</c:v>
                      </c:pt>
                      <c:pt idx="95">
                        <c:v>0.95</c:v>
                      </c:pt>
                      <c:pt idx="96">
                        <c:v>0.96</c:v>
                      </c:pt>
                      <c:pt idx="97">
                        <c:v>0.97</c:v>
                      </c:pt>
                      <c:pt idx="98">
                        <c:v>0.98</c:v>
                      </c:pt>
                      <c:pt idx="99">
                        <c:v>0.99</c:v>
                      </c:pt>
                      <c:pt idx="100">
                        <c:v>1</c:v>
                      </c:pt>
                      <c:pt idx="101">
                        <c:v>1.01</c:v>
                      </c:pt>
                      <c:pt idx="102">
                        <c:v>1.02</c:v>
                      </c:pt>
                      <c:pt idx="103">
                        <c:v>1.03</c:v>
                      </c:pt>
                      <c:pt idx="104">
                        <c:v>1.04</c:v>
                      </c:pt>
                      <c:pt idx="105">
                        <c:v>1.05</c:v>
                      </c:pt>
                      <c:pt idx="106">
                        <c:v>1.06</c:v>
                      </c:pt>
                      <c:pt idx="107">
                        <c:v>1.07</c:v>
                      </c:pt>
                      <c:pt idx="108">
                        <c:v>1.08</c:v>
                      </c:pt>
                      <c:pt idx="109">
                        <c:v>1.0900000000000001</c:v>
                      </c:pt>
                      <c:pt idx="110">
                        <c:v>1.1000000000000001</c:v>
                      </c:pt>
                      <c:pt idx="111">
                        <c:v>1.1100000000000001</c:v>
                      </c:pt>
                      <c:pt idx="112">
                        <c:v>1.1200000000000001</c:v>
                      </c:pt>
                      <c:pt idx="113">
                        <c:v>1.1299999999999999</c:v>
                      </c:pt>
                      <c:pt idx="114">
                        <c:v>1.1399999999999999</c:v>
                      </c:pt>
                      <c:pt idx="115">
                        <c:v>1.1499999999999999</c:v>
                      </c:pt>
                      <c:pt idx="116">
                        <c:v>1.1599999999999999</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c:v>
                      </c:pt>
                      <c:pt idx="162">
                        <c:v>1.62</c:v>
                      </c:pt>
                      <c:pt idx="163">
                        <c:v>1.63</c:v>
                      </c:pt>
                      <c:pt idx="164">
                        <c:v>1.64</c:v>
                      </c:pt>
                      <c:pt idx="165">
                        <c:v>1.65</c:v>
                      </c:pt>
                      <c:pt idx="166">
                        <c:v>1.66</c:v>
                      </c:pt>
                      <c:pt idx="167">
                        <c:v>1.67</c:v>
                      </c:pt>
                      <c:pt idx="168">
                        <c:v>1.68</c:v>
                      </c:pt>
                      <c:pt idx="169">
                        <c:v>1.69</c:v>
                      </c:pt>
                      <c:pt idx="170">
                        <c:v>1.7</c:v>
                      </c:pt>
                      <c:pt idx="171">
                        <c:v>1.71</c:v>
                      </c:pt>
                      <c:pt idx="172">
                        <c:v>1.72</c:v>
                      </c:pt>
                      <c:pt idx="173">
                        <c:v>1.73</c:v>
                      </c:pt>
                      <c:pt idx="174">
                        <c:v>1.74</c:v>
                      </c:pt>
                      <c:pt idx="175">
                        <c:v>1.75</c:v>
                      </c:pt>
                      <c:pt idx="176">
                        <c:v>1.76</c:v>
                      </c:pt>
                      <c:pt idx="177">
                        <c:v>1.77</c:v>
                      </c:pt>
                      <c:pt idx="178">
                        <c:v>1.78</c:v>
                      </c:pt>
                      <c:pt idx="179">
                        <c:v>1.79</c:v>
                      </c:pt>
                      <c:pt idx="180">
                        <c:v>1.8</c:v>
                      </c:pt>
                      <c:pt idx="181">
                        <c:v>1.81</c:v>
                      </c:pt>
                      <c:pt idx="182">
                        <c:v>1.82</c:v>
                      </c:pt>
                      <c:pt idx="183">
                        <c:v>1.83</c:v>
                      </c:pt>
                      <c:pt idx="184">
                        <c:v>1.84</c:v>
                      </c:pt>
                      <c:pt idx="185">
                        <c:v>1.85</c:v>
                      </c:pt>
                      <c:pt idx="186">
                        <c:v>1.86</c:v>
                      </c:pt>
                      <c:pt idx="187">
                        <c:v>1.87</c:v>
                      </c:pt>
                      <c:pt idx="188">
                        <c:v>1.88</c:v>
                      </c:pt>
                      <c:pt idx="189">
                        <c:v>1.89</c:v>
                      </c:pt>
                      <c:pt idx="190">
                        <c:v>1.9</c:v>
                      </c:pt>
                      <c:pt idx="191">
                        <c:v>1.91</c:v>
                      </c:pt>
                      <c:pt idx="192">
                        <c:v>1.92</c:v>
                      </c:pt>
                      <c:pt idx="193">
                        <c:v>1.93</c:v>
                      </c:pt>
                      <c:pt idx="194">
                        <c:v>1.94</c:v>
                      </c:pt>
                      <c:pt idx="195">
                        <c:v>1.95</c:v>
                      </c:pt>
                      <c:pt idx="196">
                        <c:v>1.96</c:v>
                      </c:pt>
                      <c:pt idx="197">
                        <c:v>1.97</c:v>
                      </c:pt>
                      <c:pt idx="198">
                        <c:v>1.98</c:v>
                      </c:pt>
                      <c:pt idx="199">
                        <c:v>1.99</c:v>
                      </c:pt>
                      <c:pt idx="200">
                        <c:v>2</c:v>
                      </c:pt>
                      <c:pt idx="201">
                        <c:v>2.0099999999999998</c:v>
                      </c:pt>
                      <c:pt idx="202">
                        <c:v>2.02</c:v>
                      </c:pt>
                      <c:pt idx="203">
                        <c:v>2.0299999999999998</c:v>
                      </c:pt>
                      <c:pt idx="204">
                        <c:v>2.04</c:v>
                      </c:pt>
                      <c:pt idx="205">
                        <c:v>2.0499999999999998</c:v>
                      </c:pt>
                      <c:pt idx="206">
                        <c:v>2.06</c:v>
                      </c:pt>
                      <c:pt idx="207">
                        <c:v>2.0699999999999998</c:v>
                      </c:pt>
                      <c:pt idx="208">
                        <c:v>2.08</c:v>
                      </c:pt>
                      <c:pt idx="209">
                        <c:v>2.09</c:v>
                      </c:pt>
                      <c:pt idx="210">
                        <c:v>2.1</c:v>
                      </c:pt>
                      <c:pt idx="211">
                        <c:v>2.11</c:v>
                      </c:pt>
                      <c:pt idx="212">
                        <c:v>2.12</c:v>
                      </c:pt>
                      <c:pt idx="213">
                        <c:v>2.13</c:v>
                      </c:pt>
                      <c:pt idx="214">
                        <c:v>2.14</c:v>
                      </c:pt>
                      <c:pt idx="215">
                        <c:v>2.15</c:v>
                      </c:pt>
                      <c:pt idx="216">
                        <c:v>2.16</c:v>
                      </c:pt>
                      <c:pt idx="217">
                        <c:v>2.17</c:v>
                      </c:pt>
                      <c:pt idx="218">
                        <c:v>2.1800000000000002</c:v>
                      </c:pt>
                      <c:pt idx="219">
                        <c:v>2.19</c:v>
                      </c:pt>
                      <c:pt idx="220">
                        <c:v>2.2000000000000002</c:v>
                      </c:pt>
                      <c:pt idx="221">
                        <c:v>2.21</c:v>
                      </c:pt>
                      <c:pt idx="222">
                        <c:v>2.2200000000000002</c:v>
                      </c:pt>
                      <c:pt idx="223">
                        <c:v>2.23</c:v>
                      </c:pt>
                      <c:pt idx="224">
                        <c:v>2.2400000000000002</c:v>
                      </c:pt>
                      <c:pt idx="225">
                        <c:v>2.25</c:v>
                      </c:pt>
                      <c:pt idx="226">
                        <c:v>2.2599999999999998</c:v>
                      </c:pt>
                      <c:pt idx="227">
                        <c:v>2.27</c:v>
                      </c:pt>
                      <c:pt idx="228">
                        <c:v>2.2799999999999998</c:v>
                      </c:pt>
                      <c:pt idx="229">
                        <c:v>2.29</c:v>
                      </c:pt>
                      <c:pt idx="230">
                        <c:v>2.2999999999999998</c:v>
                      </c:pt>
                      <c:pt idx="231">
                        <c:v>2.31</c:v>
                      </c:pt>
                      <c:pt idx="232">
                        <c:v>2.3199999999999998</c:v>
                      </c:pt>
                      <c:pt idx="233">
                        <c:v>2.33</c:v>
                      </c:pt>
                      <c:pt idx="234">
                        <c:v>2.34</c:v>
                      </c:pt>
                      <c:pt idx="235">
                        <c:v>2.35</c:v>
                      </c:pt>
                      <c:pt idx="236">
                        <c:v>2.36</c:v>
                      </c:pt>
                      <c:pt idx="237">
                        <c:v>2.37</c:v>
                      </c:pt>
                      <c:pt idx="238">
                        <c:v>2.38</c:v>
                      </c:pt>
                      <c:pt idx="239">
                        <c:v>2.39</c:v>
                      </c:pt>
                      <c:pt idx="240">
                        <c:v>2.4</c:v>
                      </c:pt>
                      <c:pt idx="241">
                        <c:v>2.41</c:v>
                      </c:pt>
                      <c:pt idx="242">
                        <c:v>2.42</c:v>
                      </c:pt>
                      <c:pt idx="243">
                        <c:v>2.4300000000000002</c:v>
                      </c:pt>
                      <c:pt idx="244">
                        <c:v>2.44</c:v>
                      </c:pt>
                      <c:pt idx="245">
                        <c:v>2.4500000000000002</c:v>
                      </c:pt>
                      <c:pt idx="246">
                        <c:v>2.46</c:v>
                      </c:pt>
                      <c:pt idx="247">
                        <c:v>2.4700000000000002</c:v>
                      </c:pt>
                      <c:pt idx="248">
                        <c:v>2.48</c:v>
                      </c:pt>
                      <c:pt idx="249">
                        <c:v>2.4900000000000002</c:v>
                      </c:pt>
                      <c:pt idx="250">
                        <c:v>2.5</c:v>
                      </c:pt>
                      <c:pt idx="251">
                        <c:v>2.5099999999999998</c:v>
                      </c:pt>
                      <c:pt idx="252">
                        <c:v>2.52</c:v>
                      </c:pt>
                      <c:pt idx="253">
                        <c:v>2.5299999999999998</c:v>
                      </c:pt>
                      <c:pt idx="254">
                        <c:v>2.54</c:v>
                      </c:pt>
                      <c:pt idx="255">
                        <c:v>2.5499999999999998</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c:v>
                      </c:pt>
                      <c:pt idx="323">
                        <c:v>3.23</c:v>
                      </c:pt>
                      <c:pt idx="324">
                        <c:v>3.24</c:v>
                      </c:pt>
                      <c:pt idx="325">
                        <c:v>3.25</c:v>
                      </c:pt>
                      <c:pt idx="326">
                        <c:v>3.26</c:v>
                      </c:pt>
                      <c:pt idx="327">
                        <c:v>3.27</c:v>
                      </c:pt>
                      <c:pt idx="328">
                        <c:v>3.28</c:v>
                      </c:pt>
                      <c:pt idx="329">
                        <c:v>3.29</c:v>
                      </c:pt>
                      <c:pt idx="330">
                        <c:v>3.3</c:v>
                      </c:pt>
                      <c:pt idx="331">
                        <c:v>3.31</c:v>
                      </c:pt>
                      <c:pt idx="332">
                        <c:v>3.32</c:v>
                      </c:pt>
                      <c:pt idx="333">
                        <c:v>3.33</c:v>
                      </c:pt>
                      <c:pt idx="334">
                        <c:v>3.34</c:v>
                      </c:pt>
                      <c:pt idx="335">
                        <c:v>3.35</c:v>
                      </c:pt>
                      <c:pt idx="336">
                        <c:v>3.36</c:v>
                      </c:pt>
                      <c:pt idx="337">
                        <c:v>3.37</c:v>
                      </c:pt>
                      <c:pt idx="338">
                        <c:v>3.38</c:v>
                      </c:pt>
                      <c:pt idx="339">
                        <c:v>3.39</c:v>
                      </c:pt>
                      <c:pt idx="340">
                        <c:v>3.4</c:v>
                      </c:pt>
                      <c:pt idx="341">
                        <c:v>3.41</c:v>
                      </c:pt>
                      <c:pt idx="342">
                        <c:v>3.42</c:v>
                      </c:pt>
                      <c:pt idx="343">
                        <c:v>3.43</c:v>
                      </c:pt>
                      <c:pt idx="344">
                        <c:v>3.44</c:v>
                      </c:pt>
                      <c:pt idx="345">
                        <c:v>3.45</c:v>
                      </c:pt>
                      <c:pt idx="346">
                        <c:v>3.46</c:v>
                      </c:pt>
                      <c:pt idx="347">
                        <c:v>3.47</c:v>
                      </c:pt>
                      <c:pt idx="348">
                        <c:v>3.48</c:v>
                      </c:pt>
                      <c:pt idx="349">
                        <c:v>3.49</c:v>
                      </c:pt>
                      <c:pt idx="350">
                        <c:v>3.5</c:v>
                      </c:pt>
                      <c:pt idx="351">
                        <c:v>3.51</c:v>
                      </c:pt>
                      <c:pt idx="352">
                        <c:v>3.52</c:v>
                      </c:pt>
                      <c:pt idx="353">
                        <c:v>3.53</c:v>
                      </c:pt>
                      <c:pt idx="354">
                        <c:v>3.54</c:v>
                      </c:pt>
                      <c:pt idx="355">
                        <c:v>3.55</c:v>
                      </c:pt>
                      <c:pt idx="356">
                        <c:v>3.56</c:v>
                      </c:pt>
                      <c:pt idx="357">
                        <c:v>3.57</c:v>
                      </c:pt>
                      <c:pt idx="358">
                        <c:v>3.58</c:v>
                      </c:pt>
                      <c:pt idx="359">
                        <c:v>3.59</c:v>
                      </c:pt>
                      <c:pt idx="360">
                        <c:v>3.6</c:v>
                      </c:pt>
                      <c:pt idx="361">
                        <c:v>3.61</c:v>
                      </c:pt>
                      <c:pt idx="362">
                        <c:v>3.62</c:v>
                      </c:pt>
                      <c:pt idx="363">
                        <c:v>3.63</c:v>
                      </c:pt>
                      <c:pt idx="364">
                        <c:v>3.64</c:v>
                      </c:pt>
                      <c:pt idx="365">
                        <c:v>3.65</c:v>
                      </c:pt>
                      <c:pt idx="366">
                        <c:v>3.66</c:v>
                      </c:pt>
                      <c:pt idx="367">
                        <c:v>3.67</c:v>
                      </c:pt>
                      <c:pt idx="368">
                        <c:v>3.68</c:v>
                      </c:pt>
                      <c:pt idx="369">
                        <c:v>3.69</c:v>
                      </c:pt>
                      <c:pt idx="370">
                        <c:v>3.7</c:v>
                      </c:pt>
                      <c:pt idx="371">
                        <c:v>3.71</c:v>
                      </c:pt>
                      <c:pt idx="372">
                        <c:v>3.72</c:v>
                      </c:pt>
                      <c:pt idx="373">
                        <c:v>3.73</c:v>
                      </c:pt>
                      <c:pt idx="374">
                        <c:v>3.74</c:v>
                      </c:pt>
                      <c:pt idx="375">
                        <c:v>3.75</c:v>
                      </c:pt>
                      <c:pt idx="376">
                        <c:v>3.76</c:v>
                      </c:pt>
                      <c:pt idx="377">
                        <c:v>3.77</c:v>
                      </c:pt>
                      <c:pt idx="378">
                        <c:v>3.78</c:v>
                      </c:pt>
                      <c:pt idx="379">
                        <c:v>3.79</c:v>
                      </c:pt>
                      <c:pt idx="380">
                        <c:v>3.8</c:v>
                      </c:pt>
                      <c:pt idx="381">
                        <c:v>3.81</c:v>
                      </c:pt>
                      <c:pt idx="382">
                        <c:v>3.82</c:v>
                      </c:pt>
                      <c:pt idx="383">
                        <c:v>3.83</c:v>
                      </c:pt>
                      <c:pt idx="384">
                        <c:v>3.84</c:v>
                      </c:pt>
                      <c:pt idx="385">
                        <c:v>3.85</c:v>
                      </c:pt>
                      <c:pt idx="386">
                        <c:v>3.86</c:v>
                      </c:pt>
                      <c:pt idx="387">
                        <c:v>3.87</c:v>
                      </c:pt>
                      <c:pt idx="388">
                        <c:v>3.88</c:v>
                      </c:pt>
                      <c:pt idx="389">
                        <c:v>3.89</c:v>
                      </c:pt>
                      <c:pt idx="390">
                        <c:v>3.9</c:v>
                      </c:pt>
                      <c:pt idx="391">
                        <c:v>3.91</c:v>
                      </c:pt>
                      <c:pt idx="392">
                        <c:v>3.92</c:v>
                      </c:pt>
                      <c:pt idx="393">
                        <c:v>3.93</c:v>
                      </c:pt>
                      <c:pt idx="394">
                        <c:v>3.94</c:v>
                      </c:pt>
                      <c:pt idx="395">
                        <c:v>3.95</c:v>
                      </c:pt>
                      <c:pt idx="396">
                        <c:v>3.96</c:v>
                      </c:pt>
                      <c:pt idx="397">
                        <c:v>3.97</c:v>
                      </c:pt>
                      <c:pt idx="398">
                        <c:v>3.98</c:v>
                      </c:pt>
                      <c:pt idx="399">
                        <c:v>3.99</c:v>
                      </c:pt>
                      <c:pt idx="400">
                        <c:v>4</c:v>
                      </c:pt>
                      <c:pt idx="401">
                        <c:v>4.01</c:v>
                      </c:pt>
                      <c:pt idx="402">
                        <c:v>4.0199999999999996</c:v>
                      </c:pt>
                      <c:pt idx="403">
                        <c:v>4.03</c:v>
                      </c:pt>
                      <c:pt idx="404">
                        <c:v>4.04</c:v>
                      </c:pt>
                      <c:pt idx="405">
                        <c:v>4.05</c:v>
                      </c:pt>
                      <c:pt idx="406">
                        <c:v>4.0599999999999996</c:v>
                      </c:pt>
                      <c:pt idx="407">
                        <c:v>4.07</c:v>
                      </c:pt>
                      <c:pt idx="408">
                        <c:v>4.08</c:v>
                      </c:pt>
                      <c:pt idx="409">
                        <c:v>4.09</c:v>
                      </c:pt>
                      <c:pt idx="410">
                        <c:v>4.0999999999999996</c:v>
                      </c:pt>
                      <c:pt idx="411">
                        <c:v>4.1100000000000003</c:v>
                      </c:pt>
                      <c:pt idx="412">
                        <c:v>4.12</c:v>
                      </c:pt>
                      <c:pt idx="413">
                        <c:v>4.13</c:v>
                      </c:pt>
                      <c:pt idx="414">
                        <c:v>4.1399999999999997</c:v>
                      </c:pt>
                      <c:pt idx="415">
                        <c:v>4.1500000000000004</c:v>
                      </c:pt>
                      <c:pt idx="416">
                        <c:v>4.16</c:v>
                      </c:pt>
                      <c:pt idx="417">
                        <c:v>4.17</c:v>
                      </c:pt>
                      <c:pt idx="418">
                        <c:v>4.18</c:v>
                      </c:pt>
                      <c:pt idx="419">
                        <c:v>4.1900000000000004</c:v>
                      </c:pt>
                      <c:pt idx="420">
                        <c:v>4.2</c:v>
                      </c:pt>
                      <c:pt idx="421">
                        <c:v>4.21</c:v>
                      </c:pt>
                      <c:pt idx="422">
                        <c:v>4.22</c:v>
                      </c:pt>
                      <c:pt idx="423">
                        <c:v>4.2300000000000004</c:v>
                      </c:pt>
                      <c:pt idx="424">
                        <c:v>4.24</c:v>
                      </c:pt>
                      <c:pt idx="425">
                        <c:v>4.25</c:v>
                      </c:pt>
                      <c:pt idx="426">
                        <c:v>4.26</c:v>
                      </c:pt>
                      <c:pt idx="427">
                        <c:v>4.2699999999999996</c:v>
                      </c:pt>
                      <c:pt idx="428">
                        <c:v>4.28</c:v>
                      </c:pt>
                      <c:pt idx="429">
                        <c:v>4.29</c:v>
                      </c:pt>
                      <c:pt idx="430">
                        <c:v>4.3</c:v>
                      </c:pt>
                      <c:pt idx="431">
                        <c:v>4.3099999999999996</c:v>
                      </c:pt>
                      <c:pt idx="432">
                        <c:v>4.32</c:v>
                      </c:pt>
                      <c:pt idx="433">
                        <c:v>4.33</c:v>
                      </c:pt>
                      <c:pt idx="434">
                        <c:v>4.34</c:v>
                      </c:pt>
                      <c:pt idx="435">
                        <c:v>4.3499999999999996</c:v>
                      </c:pt>
                      <c:pt idx="436">
                        <c:v>4.3600000000000003</c:v>
                      </c:pt>
                      <c:pt idx="437">
                        <c:v>4.37</c:v>
                      </c:pt>
                      <c:pt idx="438">
                        <c:v>4.38</c:v>
                      </c:pt>
                      <c:pt idx="439">
                        <c:v>4.3899999999999997</c:v>
                      </c:pt>
                      <c:pt idx="440">
                        <c:v>4.4000000000000004</c:v>
                      </c:pt>
                      <c:pt idx="441">
                        <c:v>4.41</c:v>
                      </c:pt>
                      <c:pt idx="442">
                        <c:v>4.42</c:v>
                      </c:pt>
                      <c:pt idx="443">
                        <c:v>4.43</c:v>
                      </c:pt>
                      <c:pt idx="444">
                        <c:v>4.4400000000000004</c:v>
                      </c:pt>
                      <c:pt idx="445">
                        <c:v>4.45</c:v>
                      </c:pt>
                      <c:pt idx="446">
                        <c:v>4.46</c:v>
                      </c:pt>
                      <c:pt idx="447">
                        <c:v>4.47</c:v>
                      </c:pt>
                      <c:pt idx="448">
                        <c:v>4.4800000000000004</c:v>
                      </c:pt>
                      <c:pt idx="449">
                        <c:v>4.49</c:v>
                      </c:pt>
                      <c:pt idx="450">
                        <c:v>4.5</c:v>
                      </c:pt>
                      <c:pt idx="451">
                        <c:v>4.51</c:v>
                      </c:pt>
                      <c:pt idx="452">
                        <c:v>4.5199999999999996</c:v>
                      </c:pt>
                      <c:pt idx="453">
                        <c:v>4.53</c:v>
                      </c:pt>
                      <c:pt idx="454">
                        <c:v>4.54</c:v>
                      </c:pt>
                      <c:pt idx="455">
                        <c:v>4.55</c:v>
                      </c:pt>
                      <c:pt idx="456">
                        <c:v>4.5599999999999996</c:v>
                      </c:pt>
                      <c:pt idx="457">
                        <c:v>4.57</c:v>
                      </c:pt>
                      <c:pt idx="458">
                        <c:v>4.58</c:v>
                      </c:pt>
                      <c:pt idx="459">
                        <c:v>4.59</c:v>
                      </c:pt>
                      <c:pt idx="460">
                        <c:v>4.5999999999999996</c:v>
                      </c:pt>
                      <c:pt idx="461">
                        <c:v>4.6100000000000003</c:v>
                      </c:pt>
                      <c:pt idx="462">
                        <c:v>4.62</c:v>
                      </c:pt>
                      <c:pt idx="463">
                        <c:v>4.63</c:v>
                      </c:pt>
                      <c:pt idx="464">
                        <c:v>4.6399999999999997</c:v>
                      </c:pt>
                      <c:pt idx="465">
                        <c:v>4.6500000000000004</c:v>
                      </c:pt>
                      <c:pt idx="466">
                        <c:v>4.66</c:v>
                      </c:pt>
                      <c:pt idx="467">
                        <c:v>4.67</c:v>
                      </c:pt>
                      <c:pt idx="468">
                        <c:v>4.68</c:v>
                      </c:pt>
                      <c:pt idx="469">
                        <c:v>4.6900000000000004</c:v>
                      </c:pt>
                      <c:pt idx="470">
                        <c:v>4.7</c:v>
                      </c:pt>
                      <c:pt idx="471">
                        <c:v>4.71</c:v>
                      </c:pt>
                      <c:pt idx="472">
                        <c:v>4.72</c:v>
                      </c:pt>
                      <c:pt idx="473">
                        <c:v>4.7300000000000004</c:v>
                      </c:pt>
                      <c:pt idx="474">
                        <c:v>4.74</c:v>
                      </c:pt>
                      <c:pt idx="475">
                        <c:v>4.75</c:v>
                      </c:pt>
                      <c:pt idx="476">
                        <c:v>4.76</c:v>
                      </c:pt>
                      <c:pt idx="477">
                        <c:v>4.7699999999999996</c:v>
                      </c:pt>
                      <c:pt idx="478">
                        <c:v>4.78</c:v>
                      </c:pt>
                      <c:pt idx="479">
                        <c:v>4.79</c:v>
                      </c:pt>
                      <c:pt idx="480">
                        <c:v>4.8</c:v>
                      </c:pt>
                      <c:pt idx="481">
                        <c:v>4.8099999999999996</c:v>
                      </c:pt>
                      <c:pt idx="482">
                        <c:v>4.82</c:v>
                      </c:pt>
                      <c:pt idx="483">
                        <c:v>4.83</c:v>
                      </c:pt>
                      <c:pt idx="484">
                        <c:v>4.84</c:v>
                      </c:pt>
                      <c:pt idx="485">
                        <c:v>4.8499999999999996</c:v>
                      </c:pt>
                      <c:pt idx="486">
                        <c:v>4.8600000000000003</c:v>
                      </c:pt>
                      <c:pt idx="487">
                        <c:v>4.87</c:v>
                      </c:pt>
                      <c:pt idx="488">
                        <c:v>4.88</c:v>
                      </c:pt>
                      <c:pt idx="489">
                        <c:v>4.8899999999999997</c:v>
                      </c:pt>
                      <c:pt idx="490">
                        <c:v>4.9000000000000004</c:v>
                      </c:pt>
                      <c:pt idx="491">
                        <c:v>4.91</c:v>
                      </c:pt>
                      <c:pt idx="492">
                        <c:v>4.92</c:v>
                      </c:pt>
                      <c:pt idx="493">
                        <c:v>4.93</c:v>
                      </c:pt>
                      <c:pt idx="494">
                        <c:v>4.9400000000000004</c:v>
                      </c:pt>
                      <c:pt idx="495">
                        <c:v>4.95</c:v>
                      </c:pt>
                      <c:pt idx="496">
                        <c:v>4.96</c:v>
                      </c:pt>
                      <c:pt idx="497">
                        <c:v>4.97</c:v>
                      </c:pt>
                      <c:pt idx="498">
                        <c:v>4.9800000000000004</c:v>
                      </c:pt>
                      <c:pt idx="499">
                        <c:v>4.99</c:v>
                      </c:pt>
                      <c:pt idx="500">
                        <c:v>5</c:v>
                      </c:pt>
                    </c:numCache>
                  </c:numRef>
                </c:val>
                <c:smooth val="0"/>
                <c:extLst>
                  <c:ext xmlns:c16="http://schemas.microsoft.com/office/drawing/2014/chart" uri="{C3380CC4-5D6E-409C-BE32-E72D297353CC}">
                    <c16:uniqueId val="{00000003-B095-4FD4-9CCC-0B6FE2D440D3}"/>
                  </c:ext>
                </c:extLst>
              </c15:ser>
            </c15:filteredLineSeries>
          </c:ext>
        </c:extLst>
      </c:lineChart>
      <c:catAx>
        <c:axId val="49891808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Quantity</a:t>
                </a:r>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98920048"/>
        <c:crosses val="autoZero"/>
        <c:auto val="1"/>
        <c:lblAlgn val="ctr"/>
        <c:lblOffset val="100"/>
        <c:noMultiLvlLbl val="0"/>
      </c:catAx>
      <c:valAx>
        <c:axId val="49892004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Price</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9891808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31">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0.02983</cdr:x>
      <cdr:y>0.03865</cdr:y>
    </cdr:from>
    <cdr:to>
      <cdr:x>0.02983</cdr:x>
      <cdr:y>0.58854</cdr:y>
    </cdr:to>
    <cdr:cxnSp macro="">
      <cdr:nvCxnSpPr>
        <cdr:cNvPr id="3" name="Straight Connector 2"/>
        <cdr:cNvCxnSpPr/>
      </cdr:nvCxnSpPr>
      <cdr:spPr>
        <a:xfrm xmlns:a="http://schemas.openxmlformats.org/drawingml/2006/main">
          <a:off x="302733" y="297268"/>
          <a:ext cx="0" cy="4229498"/>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0.02826</cdr:x>
      <cdr:y>0.58904</cdr:y>
    </cdr:from>
    <cdr:to>
      <cdr:x>1</cdr:x>
      <cdr:y>0.58904</cdr:y>
    </cdr:to>
    <cdr:cxnSp macro="">
      <cdr:nvCxnSpPr>
        <cdr:cNvPr id="8" name="Straight Connector 7"/>
        <cdr:cNvCxnSpPr/>
      </cdr:nvCxnSpPr>
      <cdr:spPr>
        <a:xfrm xmlns:a="http://schemas.openxmlformats.org/drawingml/2006/main">
          <a:off x="286799" y="4530613"/>
          <a:ext cx="9861796" cy="0"/>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0.08272</cdr:x>
      <cdr:y>0</cdr:y>
    </cdr:from>
    <cdr:to>
      <cdr:x>0.08685</cdr:x>
      <cdr:y>0.47583</cdr:y>
    </cdr:to>
    <cdr:cxnSp macro="">
      <cdr:nvCxnSpPr>
        <cdr:cNvPr id="3" name="Straight Connector 2"/>
        <cdr:cNvCxnSpPr/>
      </cdr:nvCxnSpPr>
      <cdr:spPr>
        <a:xfrm xmlns:a="http://schemas.openxmlformats.org/drawingml/2006/main" flipH="1" flipV="1">
          <a:off x="290285" y="0"/>
          <a:ext cx="14514" cy="1692050"/>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0.07858</cdr:x>
      <cdr:y>0.47583</cdr:y>
    </cdr:from>
    <cdr:to>
      <cdr:x>1</cdr:x>
      <cdr:y>0.47583</cdr:y>
    </cdr:to>
    <cdr:cxnSp macro="">
      <cdr:nvCxnSpPr>
        <cdr:cNvPr id="11" name="Straight Connector 10"/>
        <cdr:cNvCxnSpPr/>
      </cdr:nvCxnSpPr>
      <cdr:spPr>
        <a:xfrm xmlns:a="http://schemas.openxmlformats.org/drawingml/2006/main">
          <a:off x="275771" y="1692050"/>
          <a:ext cx="3233575" cy="0"/>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B77930-7FCB-42C2-B81A-A3ACEBE3D6F9}" type="datetimeFigureOut">
              <a:rPr lang="en-US" smtClean="0"/>
              <a:t>11/15/2019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E94CC2-404E-4D2B-B824-580EBD2A8B87}" type="slidenum">
              <a:rPr lang="en-US" smtClean="0"/>
              <a:t>‹#›</a:t>
            </a:fld>
            <a:endParaRPr lang="en-US"/>
          </a:p>
        </p:txBody>
      </p:sp>
    </p:spTree>
    <p:extLst>
      <p:ext uri="{BB962C8B-B14F-4D97-AF65-F5344CB8AC3E}">
        <p14:creationId xmlns:p14="http://schemas.microsoft.com/office/powerpoint/2010/main" val="15690579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E94CC2-404E-4D2B-B824-580EBD2A8B87}" type="slidenum">
              <a:rPr lang="en-US" smtClean="0"/>
              <a:t>16</a:t>
            </a:fld>
            <a:endParaRPr lang="en-US"/>
          </a:p>
        </p:txBody>
      </p:sp>
    </p:spTree>
    <p:extLst>
      <p:ext uri="{BB962C8B-B14F-4D97-AF65-F5344CB8AC3E}">
        <p14:creationId xmlns:p14="http://schemas.microsoft.com/office/powerpoint/2010/main" val="2983831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7"/>
          <p:cNvSpPr>
            <a:spLocks noGrp="1" noChangeArrowheads="1"/>
          </p:cNvSpPr>
          <p:nvPr>
            <p:ph type="sldNum" sz="quarter" idx="5"/>
          </p:nvPr>
        </p:nvSpPr>
        <p:spPr>
          <a:ln/>
        </p:spPr>
        <p:txBody>
          <a:bodyPr/>
          <a:lstStyle/>
          <a:p>
            <a:fld id="{602A51F9-7AEC-440D-AA54-66343A42ACFA}" type="slidenum">
              <a:rPr lang="en-US" altLang="en-US"/>
              <a:pPr/>
              <a:t>26</a:t>
            </a:fld>
            <a:endParaRPr lang="en-US" altLang="en-US"/>
          </a:p>
        </p:txBody>
      </p:sp>
      <p:sp>
        <p:nvSpPr>
          <p:cNvPr id="27650" name="Rectangle 2"/>
          <p:cNvSpPr>
            <a:spLocks noChangeArrowheads="1"/>
          </p:cNvSpPr>
          <p:nvPr/>
        </p:nvSpPr>
        <p:spPr bwMode="auto">
          <a:xfrm>
            <a:off x="3885903" y="1"/>
            <a:ext cx="2972097" cy="456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6493" tIns="43247" rIns="86493" bIns="43247" anchor="ctr"/>
          <a:lstStyle/>
          <a:p>
            <a:endParaRPr lang="en-US"/>
          </a:p>
        </p:txBody>
      </p:sp>
      <p:sp>
        <p:nvSpPr>
          <p:cNvPr id="27651" name="Rectangle 3"/>
          <p:cNvSpPr>
            <a:spLocks noChangeArrowheads="1"/>
          </p:cNvSpPr>
          <p:nvPr/>
        </p:nvSpPr>
        <p:spPr bwMode="auto">
          <a:xfrm>
            <a:off x="3885903" y="8687405"/>
            <a:ext cx="2972097" cy="456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67" tIns="44439" rIns="90467" bIns="44439" anchor="b"/>
          <a:lstStyle>
            <a:lvl1pPr defTabSz="966788">
              <a:defRPr>
                <a:solidFill>
                  <a:schemeClr val="tx1"/>
                </a:solidFill>
                <a:latin typeface="Arial" charset="0"/>
                <a:cs typeface="Arial" charset="0"/>
              </a:defRPr>
            </a:lvl1pPr>
            <a:lvl2pPr marL="484188" defTabSz="966788">
              <a:defRPr>
                <a:solidFill>
                  <a:schemeClr val="tx1"/>
                </a:solidFill>
                <a:latin typeface="Arial" charset="0"/>
                <a:cs typeface="Arial" charset="0"/>
              </a:defRPr>
            </a:lvl2pPr>
            <a:lvl3pPr marL="966788" defTabSz="966788">
              <a:defRPr>
                <a:solidFill>
                  <a:schemeClr val="tx1"/>
                </a:solidFill>
                <a:latin typeface="Arial" charset="0"/>
                <a:cs typeface="Arial" charset="0"/>
              </a:defRPr>
            </a:lvl3pPr>
            <a:lvl4pPr marL="1449388" defTabSz="966788">
              <a:defRPr>
                <a:solidFill>
                  <a:schemeClr val="tx1"/>
                </a:solidFill>
                <a:latin typeface="Arial" charset="0"/>
                <a:cs typeface="Arial" charset="0"/>
              </a:defRPr>
            </a:lvl4pPr>
            <a:lvl5pPr marL="1933575" defTabSz="966788">
              <a:defRPr>
                <a:solidFill>
                  <a:schemeClr val="tx1"/>
                </a:solidFill>
                <a:latin typeface="Arial" charset="0"/>
                <a:cs typeface="Arial" charset="0"/>
              </a:defRPr>
            </a:lvl5pPr>
            <a:lvl6pPr marL="2390775" defTabSz="966788" fontAlgn="base">
              <a:spcBef>
                <a:spcPct val="0"/>
              </a:spcBef>
              <a:spcAft>
                <a:spcPct val="0"/>
              </a:spcAft>
              <a:defRPr>
                <a:solidFill>
                  <a:schemeClr val="tx1"/>
                </a:solidFill>
                <a:latin typeface="Arial" charset="0"/>
                <a:cs typeface="Arial" charset="0"/>
              </a:defRPr>
            </a:lvl6pPr>
            <a:lvl7pPr marL="2847975" defTabSz="966788" fontAlgn="base">
              <a:spcBef>
                <a:spcPct val="0"/>
              </a:spcBef>
              <a:spcAft>
                <a:spcPct val="0"/>
              </a:spcAft>
              <a:defRPr>
                <a:solidFill>
                  <a:schemeClr val="tx1"/>
                </a:solidFill>
                <a:latin typeface="Arial" charset="0"/>
                <a:cs typeface="Arial" charset="0"/>
              </a:defRPr>
            </a:lvl7pPr>
            <a:lvl8pPr marL="3305175" defTabSz="966788" fontAlgn="base">
              <a:spcBef>
                <a:spcPct val="0"/>
              </a:spcBef>
              <a:spcAft>
                <a:spcPct val="0"/>
              </a:spcAft>
              <a:defRPr>
                <a:solidFill>
                  <a:schemeClr val="tx1"/>
                </a:solidFill>
                <a:latin typeface="Arial" charset="0"/>
                <a:cs typeface="Arial" charset="0"/>
              </a:defRPr>
            </a:lvl8pPr>
            <a:lvl9pPr marL="3762375" defTabSz="966788" fontAlgn="base">
              <a:spcBef>
                <a:spcPct val="0"/>
              </a:spcBef>
              <a:spcAft>
                <a:spcPct val="0"/>
              </a:spcAft>
              <a:defRPr>
                <a:solidFill>
                  <a:schemeClr val="tx1"/>
                </a:solidFill>
                <a:latin typeface="Arial" charset="0"/>
                <a:cs typeface="Arial" charset="0"/>
              </a:defRPr>
            </a:lvl9pPr>
          </a:lstStyle>
          <a:p>
            <a:pPr algn="r" eaLnBrk="0" hangingPunct="0"/>
            <a:r>
              <a:rPr lang="en-US" altLang="en-US" sz="1200">
                <a:latin typeface="Times New Roman" charset="0"/>
              </a:rPr>
              <a:t>12</a:t>
            </a:r>
          </a:p>
        </p:txBody>
      </p:sp>
      <p:sp>
        <p:nvSpPr>
          <p:cNvPr id="27652" name="Rectangle 4"/>
          <p:cNvSpPr>
            <a:spLocks noChangeArrowheads="1"/>
          </p:cNvSpPr>
          <p:nvPr/>
        </p:nvSpPr>
        <p:spPr bwMode="auto">
          <a:xfrm>
            <a:off x="0" y="8687405"/>
            <a:ext cx="2972098" cy="456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6493" tIns="43247" rIns="86493" bIns="43247" anchor="ctr"/>
          <a:lstStyle/>
          <a:p>
            <a:endParaRPr lang="en-US"/>
          </a:p>
        </p:txBody>
      </p:sp>
      <p:sp>
        <p:nvSpPr>
          <p:cNvPr id="27653" name="Rectangle 5"/>
          <p:cNvSpPr>
            <a:spLocks noChangeArrowheads="1"/>
          </p:cNvSpPr>
          <p:nvPr/>
        </p:nvSpPr>
        <p:spPr bwMode="auto">
          <a:xfrm>
            <a:off x="0" y="1"/>
            <a:ext cx="2972098" cy="456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6493" tIns="43247" rIns="86493" bIns="43247" anchor="ctr"/>
          <a:lstStyle/>
          <a:p>
            <a:endParaRPr lang="en-US"/>
          </a:p>
        </p:txBody>
      </p:sp>
      <p:sp>
        <p:nvSpPr>
          <p:cNvPr id="27654" name="Rectangle 6"/>
          <p:cNvSpPr>
            <a:spLocks noGrp="1" noRot="1" noChangeAspect="1" noChangeArrowheads="1" noTextEdit="1"/>
          </p:cNvSpPr>
          <p:nvPr>
            <p:ph type="sldImg"/>
          </p:nvPr>
        </p:nvSpPr>
        <p:spPr>
          <a:xfrm>
            <a:off x="392113" y="692150"/>
            <a:ext cx="6075362" cy="3417888"/>
          </a:xfrm>
          <a:ln w="12700" cap="flat"/>
        </p:spPr>
      </p:sp>
      <p:sp>
        <p:nvSpPr>
          <p:cNvPr id="27655" name="Rectangle 7"/>
          <p:cNvSpPr>
            <a:spLocks noGrp="1" noChangeArrowheads="1"/>
          </p:cNvSpPr>
          <p:nvPr>
            <p:ph type="body" idx="1"/>
          </p:nvPr>
        </p:nvSpPr>
        <p:spPr>
          <a:xfrm>
            <a:off x="915294" y="4342191"/>
            <a:ext cx="5027414" cy="4115405"/>
          </a:xfrm>
          <a:ln/>
          <a:extLst>
            <a:ext uri="{91240B29-F687-4F45-9708-019B960494DF}">
              <a14:hiddenLine xmlns:a14="http://schemas.microsoft.com/office/drawing/2010/main" w="12700">
                <a:solidFill>
                  <a:schemeClr val="tx1"/>
                </a:solidFill>
                <a:miter lim="800000"/>
                <a:headEnd/>
                <a:tailEnd/>
              </a14:hiddenLine>
            </a:ext>
          </a:extLst>
        </p:spPr>
        <p:txBody>
          <a:bodyPr lIns="90467" tIns="44439" rIns="90467" bIns="44439"/>
          <a:lstStyle/>
          <a:p>
            <a:endParaRPr lang="en-US" altLang="en-US"/>
          </a:p>
        </p:txBody>
      </p:sp>
    </p:spTree>
    <p:extLst>
      <p:ext uri="{BB962C8B-B14F-4D97-AF65-F5344CB8AC3E}">
        <p14:creationId xmlns:p14="http://schemas.microsoft.com/office/powerpoint/2010/main" val="8216060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70C5A92-2DA7-4CDC-BAF5-74632BFE09BB}" type="datetimeFigureOut">
              <a:rPr lang="en-US" smtClean="0"/>
              <a:t>11/15/2019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A559C6-097A-4F55-9E0F-2909ED0DE41F}" type="slidenum">
              <a:rPr lang="en-US" smtClean="0"/>
              <a:t>‹#›</a:t>
            </a:fld>
            <a:endParaRPr lang="en-US"/>
          </a:p>
        </p:txBody>
      </p:sp>
    </p:spTree>
    <p:extLst>
      <p:ext uri="{BB962C8B-B14F-4D97-AF65-F5344CB8AC3E}">
        <p14:creationId xmlns:p14="http://schemas.microsoft.com/office/powerpoint/2010/main" val="15079424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0C5A92-2DA7-4CDC-BAF5-74632BFE09BB}" type="datetimeFigureOut">
              <a:rPr lang="en-US" smtClean="0"/>
              <a:t>11/15/2019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A559C6-097A-4F55-9E0F-2909ED0DE41F}" type="slidenum">
              <a:rPr lang="en-US" smtClean="0"/>
              <a:t>‹#›</a:t>
            </a:fld>
            <a:endParaRPr lang="en-US"/>
          </a:p>
        </p:txBody>
      </p:sp>
    </p:spTree>
    <p:extLst>
      <p:ext uri="{BB962C8B-B14F-4D97-AF65-F5344CB8AC3E}">
        <p14:creationId xmlns:p14="http://schemas.microsoft.com/office/powerpoint/2010/main" val="41297116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0C5A92-2DA7-4CDC-BAF5-74632BFE09BB}" type="datetimeFigureOut">
              <a:rPr lang="en-US" smtClean="0"/>
              <a:t>11/15/2019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A559C6-097A-4F55-9E0F-2909ED0DE41F}" type="slidenum">
              <a:rPr lang="en-US" smtClean="0"/>
              <a:t>‹#›</a:t>
            </a:fld>
            <a:endParaRPr lang="en-US"/>
          </a:p>
        </p:txBody>
      </p:sp>
    </p:spTree>
    <p:extLst>
      <p:ext uri="{BB962C8B-B14F-4D97-AF65-F5344CB8AC3E}">
        <p14:creationId xmlns:p14="http://schemas.microsoft.com/office/powerpoint/2010/main" val="1311011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0C5A92-2DA7-4CDC-BAF5-74632BFE09BB}" type="datetimeFigureOut">
              <a:rPr lang="en-US" smtClean="0"/>
              <a:t>11/15/2019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A559C6-097A-4F55-9E0F-2909ED0DE41F}" type="slidenum">
              <a:rPr lang="en-US" smtClean="0"/>
              <a:t>‹#›</a:t>
            </a:fld>
            <a:endParaRPr lang="en-US"/>
          </a:p>
        </p:txBody>
      </p:sp>
    </p:spTree>
    <p:extLst>
      <p:ext uri="{BB962C8B-B14F-4D97-AF65-F5344CB8AC3E}">
        <p14:creationId xmlns:p14="http://schemas.microsoft.com/office/powerpoint/2010/main" val="29496084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70C5A92-2DA7-4CDC-BAF5-74632BFE09BB}" type="datetimeFigureOut">
              <a:rPr lang="en-US" smtClean="0"/>
              <a:t>11/15/2019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A559C6-097A-4F55-9E0F-2909ED0DE41F}" type="slidenum">
              <a:rPr lang="en-US" smtClean="0"/>
              <a:t>‹#›</a:t>
            </a:fld>
            <a:endParaRPr lang="en-US"/>
          </a:p>
        </p:txBody>
      </p:sp>
    </p:spTree>
    <p:extLst>
      <p:ext uri="{BB962C8B-B14F-4D97-AF65-F5344CB8AC3E}">
        <p14:creationId xmlns:p14="http://schemas.microsoft.com/office/powerpoint/2010/main" val="40043617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70C5A92-2DA7-4CDC-BAF5-74632BFE09BB}" type="datetimeFigureOut">
              <a:rPr lang="en-US" smtClean="0"/>
              <a:t>11/15/2019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A559C6-097A-4F55-9E0F-2909ED0DE41F}" type="slidenum">
              <a:rPr lang="en-US" smtClean="0"/>
              <a:t>‹#›</a:t>
            </a:fld>
            <a:endParaRPr lang="en-US"/>
          </a:p>
        </p:txBody>
      </p:sp>
    </p:spTree>
    <p:extLst>
      <p:ext uri="{BB962C8B-B14F-4D97-AF65-F5344CB8AC3E}">
        <p14:creationId xmlns:p14="http://schemas.microsoft.com/office/powerpoint/2010/main" val="21147270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70C5A92-2DA7-4CDC-BAF5-74632BFE09BB}" type="datetimeFigureOut">
              <a:rPr lang="en-US" smtClean="0"/>
              <a:t>11/15/2019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EA559C6-097A-4F55-9E0F-2909ED0DE41F}" type="slidenum">
              <a:rPr lang="en-US" smtClean="0"/>
              <a:t>‹#›</a:t>
            </a:fld>
            <a:endParaRPr lang="en-US"/>
          </a:p>
        </p:txBody>
      </p:sp>
    </p:spTree>
    <p:extLst>
      <p:ext uri="{BB962C8B-B14F-4D97-AF65-F5344CB8AC3E}">
        <p14:creationId xmlns:p14="http://schemas.microsoft.com/office/powerpoint/2010/main" val="35041561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70C5A92-2DA7-4CDC-BAF5-74632BFE09BB}" type="datetimeFigureOut">
              <a:rPr lang="en-US" smtClean="0"/>
              <a:t>11/15/2019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EA559C6-097A-4F55-9E0F-2909ED0DE41F}" type="slidenum">
              <a:rPr lang="en-US" smtClean="0"/>
              <a:t>‹#›</a:t>
            </a:fld>
            <a:endParaRPr lang="en-US"/>
          </a:p>
        </p:txBody>
      </p:sp>
    </p:spTree>
    <p:extLst>
      <p:ext uri="{BB962C8B-B14F-4D97-AF65-F5344CB8AC3E}">
        <p14:creationId xmlns:p14="http://schemas.microsoft.com/office/powerpoint/2010/main" val="31688868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0C5A92-2DA7-4CDC-BAF5-74632BFE09BB}" type="datetimeFigureOut">
              <a:rPr lang="en-US" smtClean="0"/>
              <a:t>11/15/2019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EA559C6-097A-4F55-9E0F-2909ED0DE41F}" type="slidenum">
              <a:rPr lang="en-US" smtClean="0"/>
              <a:t>‹#›</a:t>
            </a:fld>
            <a:endParaRPr lang="en-US"/>
          </a:p>
        </p:txBody>
      </p:sp>
    </p:spTree>
    <p:extLst>
      <p:ext uri="{BB962C8B-B14F-4D97-AF65-F5344CB8AC3E}">
        <p14:creationId xmlns:p14="http://schemas.microsoft.com/office/powerpoint/2010/main" val="6384301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70C5A92-2DA7-4CDC-BAF5-74632BFE09BB}" type="datetimeFigureOut">
              <a:rPr lang="en-US" smtClean="0"/>
              <a:t>11/15/2019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A559C6-097A-4F55-9E0F-2909ED0DE41F}" type="slidenum">
              <a:rPr lang="en-US" smtClean="0"/>
              <a:t>‹#›</a:t>
            </a:fld>
            <a:endParaRPr lang="en-US"/>
          </a:p>
        </p:txBody>
      </p:sp>
    </p:spTree>
    <p:extLst>
      <p:ext uri="{BB962C8B-B14F-4D97-AF65-F5344CB8AC3E}">
        <p14:creationId xmlns:p14="http://schemas.microsoft.com/office/powerpoint/2010/main" val="11843851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70C5A92-2DA7-4CDC-BAF5-74632BFE09BB}" type="datetimeFigureOut">
              <a:rPr lang="en-US" smtClean="0"/>
              <a:t>11/15/2019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A559C6-097A-4F55-9E0F-2909ED0DE41F}" type="slidenum">
              <a:rPr lang="en-US" smtClean="0"/>
              <a:t>‹#›</a:t>
            </a:fld>
            <a:endParaRPr lang="en-US"/>
          </a:p>
        </p:txBody>
      </p:sp>
    </p:spTree>
    <p:extLst>
      <p:ext uri="{BB962C8B-B14F-4D97-AF65-F5344CB8AC3E}">
        <p14:creationId xmlns:p14="http://schemas.microsoft.com/office/powerpoint/2010/main" val="15673872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0C5A92-2DA7-4CDC-BAF5-74632BFE09BB}" type="datetimeFigureOut">
              <a:rPr lang="en-US" smtClean="0"/>
              <a:t>11/15/2019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A559C6-097A-4F55-9E0F-2909ED0DE41F}" type="slidenum">
              <a:rPr lang="en-US" smtClean="0"/>
              <a:t>‹#›</a:t>
            </a:fld>
            <a:endParaRPr lang="en-US"/>
          </a:p>
        </p:txBody>
      </p:sp>
    </p:spTree>
    <p:extLst>
      <p:ext uri="{BB962C8B-B14F-4D97-AF65-F5344CB8AC3E}">
        <p14:creationId xmlns:p14="http://schemas.microsoft.com/office/powerpoint/2010/main" val="27382895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www.lexingtonburgerweek.com/#!burgers/cfvg" TargetMode="Externa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ezproxy.uky.edu/login?url=http://search.proquest.com/docview/399036795?accountid=11836" TargetMode="External"/><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earch.proquest.com.ezproxy.uky.edu/docview/1640656018/282BDA0784EC4495PQ/60?accountid=11836" TargetMode="External"/><Relationship Id="rId2" Type="http://schemas.openxmlformats.org/officeDocument/2006/relationships/hyperlink" Target="http://ezproxy.uky.edu/login?url=http://search.proquest.com/docview/1030070943/138B00F13ED129D5D44/87?accountid=11836" TargetMode="External"/><Relationship Id="rId1" Type="http://schemas.openxmlformats.org/officeDocument/2006/relationships/slideLayout" Target="../slideLayouts/slideLayout2.xml"/><Relationship Id="rId4" Type="http://schemas.openxmlformats.org/officeDocument/2006/relationships/hyperlink" Target="http://ezproxy.uky.edu/login?url=http://search.proquest.com/docview/1416012158/13FC4793A95703AF36B/87?accountid=11836"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hyperlink" Target="https://www.youtube.com/watch?v=hdIXrF34Bz0" TargetMode="External"/><Relationship Id="rId7" Type="http://schemas.openxmlformats.org/officeDocument/2006/relationships/image" Target="../media/image24.png"/><Relationship Id="rId2" Type="http://schemas.openxmlformats.org/officeDocument/2006/relationships/hyperlink" Target="https://www.toyota.com/camry/2019/features/mpg/2550/2514/2532" TargetMode="Externa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hyperlink" Target="https://www.youtube.com/watch?v=8mw5RLzWNnE"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www.bing.com/" TargetMode="External"/><Relationship Id="rId2" Type="http://schemas.openxmlformats.org/officeDocument/2006/relationships/hyperlink" Target="https://www.metronetinc.com/" TargetMode="External"/><Relationship Id="rId1" Type="http://schemas.openxmlformats.org/officeDocument/2006/relationships/slideLayout" Target="../slideLayouts/slideLayout2.xml"/><Relationship Id="rId5" Type="http://schemas.openxmlformats.org/officeDocument/2006/relationships/hyperlink" Target="https://www.ibrance.com/" TargetMode="External"/><Relationship Id="rId4" Type="http://schemas.openxmlformats.org/officeDocument/2006/relationships/hyperlink" Target="https://disneyworld.disney.go.co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1667490"/>
          </a:xfrm>
        </p:spPr>
        <p:txBody>
          <a:bodyPr/>
          <a:lstStyle/>
          <a:p>
            <a:r>
              <a:rPr lang="en-US" dirty="0" smtClean="0"/>
              <a:t>ECO 610:  Lecture 8</a:t>
            </a:r>
            <a:endParaRPr lang="en-US" dirty="0"/>
          </a:p>
        </p:txBody>
      </p:sp>
      <p:sp>
        <p:nvSpPr>
          <p:cNvPr id="3" name="Subtitle 2"/>
          <p:cNvSpPr>
            <a:spLocks noGrp="1"/>
          </p:cNvSpPr>
          <p:nvPr>
            <p:ph type="subTitle" idx="1"/>
          </p:nvPr>
        </p:nvSpPr>
        <p:spPr/>
        <p:txBody>
          <a:bodyPr>
            <a:normAutofit/>
          </a:bodyPr>
          <a:lstStyle/>
          <a:p>
            <a:r>
              <a:rPr lang="en-US" sz="5400" dirty="0" smtClean="0"/>
              <a:t>Monopoly and Pricing with Market Power</a:t>
            </a:r>
            <a:endParaRPr lang="en-US" sz="5400" dirty="0"/>
          </a:p>
        </p:txBody>
      </p:sp>
    </p:spTree>
    <p:extLst>
      <p:ext uri="{BB962C8B-B14F-4D97-AF65-F5344CB8AC3E}">
        <p14:creationId xmlns:p14="http://schemas.microsoft.com/office/powerpoint/2010/main" val="19985640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Demand curve facing a monopolist</a:t>
            </a:r>
            <a:endParaRPr lang="en-US" dirty="0"/>
          </a:p>
        </p:txBody>
      </p:sp>
      <p:sp>
        <p:nvSpPr>
          <p:cNvPr id="3" name="Content Placeholder 2"/>
          <p:cNvSpPr>
            <a:spLocks noGrp="1"/>
          </p:cNvSpPr>
          <p:nvPr>
            <p:ph idx="1"/>
          </p:nvPr>
        </p:nvSpPr>
        <p:spPr/>
        <p:txBody>
          <a:bodyPr>
            <a:normAutofit lnSpcReduction="10000"/>
          </a:bodyPr>
          <a:lstStyle/>
          <a:p>
            <a:r>
              <a:rPr lang="en-US" dirty="0" smtClean="0"/>
              <a:t>Supply side of a competitive market: many small independent firms</a:t>
            </a:r>
          </a:p>
          <a:p>
            <a:r>
              <a:rPr lang="en-US" dirty="0" smtClean="0"/>
              <a:t>Supply side of a monopoly market: one firm</a:t>
            </a:r>
          </a:p>
          <a:p>
            <a:r>
              <a:rPr lang="en-US" dirty="0" smtClean="0"/>
              <a:t>Demand curve facing a competitive firm:  perfectly elastic at the market price</a:t>
            </a:r>
          </a:p>
          <a:p>
            <a:r>
              <a:rPr lang="en-US" dirty="0" smtClean="0"/>
              <a:t>Demand curve facing a monopolist: Market demand, since the supply side of the market consists of one firm—the monopolist</a:t>
            </a:r>
          </a:p>
          <a:p>
            <a:r>
              <a:rPr lang="en-US" dirty="0" smtClean="0"/>
              <a:t>[refer to diagram on board—demand for Parthenon visits]</a:t>
            </a:r>
          </a:p>
          <a:p>
            <a:r>
              <a:rPr lang="en-US" dirty="0" smtClean="0"/>
              <a:t>Result is that in order to sell more of the product a monopoly must reduce its price, so it is a </a:t>
            </a:r>
            <a:r>
              <a:rPr lang="en-US" dirty="0" smtClean="0">
                <a:solidFill>
                  <a:srgbClr val="FF0000"/>
                </a:solidFill>
              </a:rPr>
              <a:t>price searcher</a:t>
            </a:r>
            <a:r>
              <a:rPr lang="en-US" dirty="0" smtClean="0"/>
              <a:t>—it must determine which price and output combination maximize profit.</a:t>
            </a:r>
            <a:endParaRPr lang="en-US" dirty="0"/>
          </a:p>
        </p:txBody>
      </p:sp>
    </p:spTree>
    <p:extLst>
      <p:ext uri="{BB962C8B-B14F-4D97-AF65-F5344CB8AC3E}">
        <p14:creationId xmlns:p14="http://schemas.microsoft.com/office/powerpoint/2010/main" val="26980334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1523254598"/>
              </p:ext>
            </p:extLst>
          </p:nvPr>
        </p:nvGraphicFramePr>
        <p:xfrm>
          <a:off x="1371601" y="699795"/>
          <a:ext cx="7007290" cy="543974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Table 2"/>
          <p:cNvGraphicFramePr>
            <a:graphicFrameLocks noGrp="1"/>
          </p:cNvGraphicFramePr>
          <p:nvPr>
            <p:extLst>
              <p:ext uri="{D42A27DB-BD31-4B8C-83A1-F6EECF244321}">
                <p14:modId xmlns:p14="http://schemas.microsoft.com/office/powerpoint/2010/main" val="1967067491"/>
              </p:ext>
            </p:extLst>
          </p:nvPr>
        </p:nvGraphicFramePr>
        <p:xfrm>
          <a:off x="8070980" y="3334544"/>
          <a:ext cx="2817844" cy="1333500"/>
        </p:xfrm>
        <a:graphic>
          <a:graphicData uri="http://schemas.openxmlformats.org/drawingml/2006/table">
            <a:tbl>
              <a:tblPr>
                <a:tableStyleId>{5C22544A-7EE6-4342-B048-85BDC9FD1C3A}</a:tableStyleId>
              </a:tblPr>
              <a:tblGrid>
                <a:gridCol w="704461">
                  <a:extLst>
                    <a:ext uri="{9D8B030D-6E8A-4147-A177-3AD203B41FA5}">
                      <a16:colId xmlns:a16="http://schemas.microsoft.com/office/drawing/2014/main" val="2663066178"/>
                    </a:ext>
                  </a:extLst>
                </a:gridCol>
                <a:gridCol w="704461">
                  <a:extLst>
                    <a:ext uri="{9D8B030D-6E8A-4147-A177-3AD203B41FA5}">
                      <a16:colId xmlns:a16="http://schemas.microsoft.com/office/drawing/2014/main" val="3066850983"/>
                    </a:ext>
                  </a:extLst>
                </a:gridCol>
                <a:gridCol w="704461">
                  <a:extLst>
                    <a:ext uri="{9D8B030D-6E8A-4147-A177-3AD203B41FA5}">
                      <a16:colId xmlns:a16="http://schemas.microsoft.com/office/drawing/2014/main" val="1437697681"/>
                    </a:ext>
                  </a:extLst>
                </a:gridCol>
                <a:gridCol w="704461">
                  <a:extLst>
                    <a:ext uri="{9D8B030D-6E8A-4147-A177-3AD203B41FA5}">
                      <a16:colId xmlns:a16="http://schemas.microsoft.com/office/drawing/2014/main" val="1832248955"/>
                    </a:ext>
                  </a:extLst>
                </a:gridCol>
              </a:tblGrid>
              <a:tr h="190500">
                <a:tc>
                  <a:txBody>
                    <a:bodyPr/>
                    <a:lstStyle/>
                    <a:p>
                      <a:pPr algn="ctr" fontAlgn="b"/>
                      <a:r>
                        <a:rPr lang="en-US" sz="1100" u="none" strike="noStrike">
                          <a:effectLst/>
                        </a:rPr>
                        <a:t>P</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Q</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TR</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MR</a:t>
                      </a:r>
                      <a:endParaRPr lang="en-US" sz="11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893584959"/>
                  </a:ext>
                </a:extLst>
              </a:tr>
              <a:tr h="190500">
                <a:tc>
                  <a:txBody>
                    <a:bodyPr/>
                    <a:lstStyle/>
                    <a:p>
                      <a:pPr algn="ctr" fontAlgn="b"/>
                      <a:r>
                        <a:rPr lang="en-US" sz="1100" u="none" strike="noStrike">
                          <a:effectLst/>
                        </a:rPr>
                        <a:t>500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50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25000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500</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760718684"/>
                  </a:ext>
                </a:extLst>
              </a:tr>
              <a:tr h="190500">
                <a:tc>
                  <a:txBody>
                    <a:bodyPr/>
                    <a:lstStyle/>
                    <a:p>
                      <a:pPr algn="ctr" fontAlgn="b"/>
                      <a:r>
                        <a:rPr lang="en-US" sz="1100" u="none" strike="noStrike">
                          <a:effectLst/>
                        </a:rPr>
                        <a:t>200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500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100000</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167</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790432244"/>
                  </a:ext>
                </a:extLst>
              </a:tr>
              <a:tr h="190500">
                <a:tc>
                  <a:txBody>
                    <a:bodyPr/>
                    <a:lstStyle/>
                    <a:p>
                      <a:pPr algn="ctr" fontAlgn="b"/>
                      <a:r>
                        <a:rPr lang="en-US" sz="1100" u="none" strike="noStrike">
                          <a:effectLst/>
                        </a:rPr>
                        <a:t>100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1500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150000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50</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20221365"/>
                  </a:ext>
                </a:extLst>
              </a:tr>
              <a:tr h="190500">
                <a:tc>
                  <a:txBody>
                    <a:bodyPr/>
                    <a:lstStyle/>
                    <a:p>
                      <a:pPr algn="ctr" fontAlgn="b"/>
                      <a:r>
                        <a:rPr lang="en-US" sz="1100" u="none" strike="noStrike">
                          <a:effectLst/>
                        </a:rPr>
                        <a:t>50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4000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200000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20</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2199591"/>
                  </a:ext>
                </a:extLst>
              </a:tr>
              <a:tr h="190500">
                <a:tc>
                  <a:txBody>
                    <a:bodyPr/>
                    <a:lstStyle/>
                    <a:p>
                      <a:pPr algn="ctr" fontAlgn="b"/>
                      <a:r>
                        <a:rPr lang="en-US" sz="1100" u="none" strike="noStrike">
                          <a:effectLst/>
                        </a:rPr>
                        <a:t>20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8000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160000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-10</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442588232"/>
                  </a:ext>
                </a:extLst>
              </a:tr>
              <a:tr h="190500">
                <a:tc>
                  <a:txBody>
                    <a:bodyPr/>
                    <a:lstStyle/>
                    <a:p>
                      <a:pPr algn="ctr" fontAlgn="b"/>
                      <a:r>
                        <a:rPr lang="en-US" sz="1100" u="none" strike="noStrike">
                          <a:effectLst/>
                        </a:rPr>
                        <a:t>10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12000</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120000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-10</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980603483"/>
                  </a:ext>
                </a:extLst>
              </a:tr>
            </a:tbl>
          </a:graphicData>
        </a:graphic>
      </p:graphicFrame>
      <p:sp>
        <p:nvSpPr>
          <p:cNvPr id="4" name="TextBox 3"/>
          <p:cNvSpPr txBox="1"/>
          <p:nvPr/>
        </p:nvSpPr>
        <p:spPr>
          <a:xfrm>
            <a:off x="8752114" y="4847771"/>
            <a:ext cx="1465943" cy="553998"/>
          </a:xfrm>
          <a:prstGeom prst="rect">
            <a:avLst/>
          </a:prstGeom>
          <a:noFill/>
        </p:spPr>
        <p:txBody>
          <a:bodyPr wrap="square" rtlCol="0">
            <a:spAutoFit/>
          </a:bodyPr>
          <a:lstStyle/>
          <a:p>
            <a:r>
              <a:rPr lang="en-US" sz="1000" dirty="0" smtClean="0"/>
              <a:t>(Imaginary numbers made up by your professor)</a:t>
            </a:r>
            <a:endParaRPr lang="en-US" sz="1000" dirty="0"/>
          </a:p>
        </p:txBody>
      </p:sp>
      <p:sp>
        <p:nvSpPr>
          <p:cNvPr id="5" name="TextBox 4"/>
          <p:cNvSpPr txBox="1"/>
          <p:nvPr/>
        </p:nvSpPr>
        <p:spPr>
          <a:xfrm>
            <a:off x="8378891" y="2525486"/>
            <a:ext cx="2114938" cy="646331"/>
          </a:xfrm>
          <a:prstGeom prst="rect">
            <a:avLst/>
          </a:prstGeom>
          <a:noFill/>
        </p:spPr>
        <p:txBody>
          <a:bodyPr wrap="square" rtlCol="0">
            <a:spAutoFit/>
          </a:bodyPr>
          <a:lstStyle/>
          <a:p>
            <a:r>
              <a:rPr lang="en-US" b="1" dirty="0" smtClean="0"/>
              <a:t>What P and Q will maximize profit?</a:t>
            </a:r>
            <a:endParaRPr lang="en-US" b="1" dirty="0"/>
          </a:p>
        </p:txBody>
      </p:sp>
    </p:spTree>
    <p:extLst>
      <p:ext uri="{BB962C8B-B14F-4D97-AF65-F5344CB8AC3E}">
        <p14:creationId xmlns:p14="http://schemas.microsoft.com/office/powerpoint/2010/main" val="6099157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571500" indent="-571500">
              <a:buFont typeface="Wingdings" panose="05000000000000000000" pitchFamily="2" charset="2"/>
              <a:buChar char="Ø"/>
            </a:pPr>
            <a:r>
              <a:rPr lang="en-US" dirty="0" smtClean="0"/>
              <a:t>What output will maximize profit in the short run for the only miniature golf course in town?  </a:t>
            </a:r>
            <a:endParaRPr lang="en-US" dirty="0"/>
          </a:p>
        </p:txBody>
      </p:sp>
      <p:sp>
        <p:nvSpPr>
          <p:cNvPr id="3" name="Content Placeholder 2"/>
          <p:cNvSpPr>
            <a:spLocks noGrp="1"/>
          </p:cNvSpPr>
          <p:nvPr>
            <p:ph idx="1"/>
          </p:nvPr>
        </p:nvSpPr>
        <p:spPr>
          <a:xfrm>
            <a:off x="335280" y="1981073"/>
            <a:ext cx="10515600" cy="4351338"/>
          </a:xfrm>
        </p:spPr>
        <p:txBody>
          <a:bodyPr>
            <a:normAutofit fontScale="77500" lnSpcReduction="20000"/>
          </a:bodyPr>
          <a:lstStyle/>
          <a:p>
            <a:r>
              <a:rPr lang="en-US" dirty="0" smtClean="0"/>
              <a:t>First decision: produce Q = 0 or produce Q &gt; 0 in the short run?</a:t>
            </a:r>
          </a:p>
          <a:p>
            <a:r>
              <a:rPr lang="en-US" dirty="0" smtClean="0"/>
              <a:t>What does producing Q = 0 in </a:t>
            </a:r>
          </a:p>
          <a:p>
            <a:pPr marL="0" indent="0">
              <a:buNone/>
            </a:pPr>
            <a:r>
              <a:rPr lang="en-US" dirty="0" smtClean="0"/>
              <a:t>     the </a:t>
            </a:r>
            <a:r>
              <a:rPr lang="en-US" dirty="0"/>
              <a:t>short run [i.e. shut down] </a:t>
            </a:r>
            <a:r>
              <a:rPr lang="en-US" dirty="0" smtClean="0"/>
              <a:t>look like?</a:t>
            </a:r>
            <a:endParaRPr lang="en-US" u="sng" dirty="0" smtClean="0"/>
          </a:p>
          <a:p>
            <a:r>
              <a:rPr lang="en-US" dirty="0" smtClean="0"/>
              <a:t>How to decide whether to shut down</a:t>
            </a:r>
          </a:p>
          <a:p>
            <a:pPr marL="0" indent="0">
              <a:buNone/>
            </a:pPr>
            <a:r>
              <a:rPr lang="en-US" dirty="0" smtClean="0"/>
              <a:t>    or produce a positive output?</a:t>
            </a:r>
          </a:p>
          <a:p>
            <a:r>
              <a:rPr lang="el-GR" dirty="0" smtClean="0"/>
              <a:t>π</a:t>
            </a:r>
            <a:r>
              <a:rPr lang="en-US" dirty="0" smtClean="0"/>
              <a:t> = TR – TC = TR – TVC – TFC</a:t>
            </a:r>
          </a:p>
          <a:p>
            <a:r>
              <a:rPr lang="en-US" dirty="0" smtClean="0"/>
              <a:t>If Q = 0, then TR = 0 and TVC = 0, so </a:t>
            </a:r>
          </a:p>
          <a:p>
            <a:pPr marL="0" indent="0">
              <a:buNone/>
            </a:pPr>
            <a:r>
              <a:rPr lang="en-US" dirty="0" smtClean="0"/>
              <a:t>    </a:t>
            </a:r>
            <a:r>
              <a:rPr lang="el-GR" dirty="0" smtClean="0"/>
              <a:t>π</a:t>
            </a:r>
            <a:r>
              <a:rPr lang="en-US" dirty="0" smtClean="0"/>
              <a:t> = - TFC; i.e. your losses equal your fixed costs</a:t>
            </a:r>
          </a:p>
          <a:p>
            <a:r>
              <a:rPr lang="en-US" dirty="0" smtClean="0"/>
              <a:t>If Q &gt; 0, then </a:t>
            </a:r>
            <a:r>
              <a:rPr lang="el-GR" dirty="0" smtClean="0"/>
              <a:t>π</a:t>
            </a:r>
            <a:r>
              <a:rPr lang="en-US" dirty="0" smtClean="0"/>
              <a:t> = TR – TVC – TFC</a:t>
            </a:r>
          </a:p>
          <a:p>
            <a:r>
              <a:rPr lang="en-US" dirty="0" smtClean="0"/>
              <a:t>So, if [TR – TVC] &gt; 0, you are better off producing Q &gt; 0.  If TR &lt; TVC, you are better off shutting down in the short run.</a:t>
            </a:r>
          </a:p>
          <a:p>
            <a:r>
              <a:rPr lang="en-US" dirty="0" smtClean="0"/>
              <a:t>Alternatively, if TR/Q &lt; TVC/Q , i.e. </a:t>
            </a:r>
            <a:r>
              <a:rPr lang="en-US" dirty="0" smtClean="0">
                <a:solidFill>
                  <a:srgbClr val="FF0000"/>
                </a:solidFill>
              </a:rPr>
              <a:t>if P &lt; AVC, then shut down in the short run</a:t>
            </a:r>
            <a:r>
              <a:rPr lang="en-US" dirty="0" smtClean="0"/>
              <a:t>.</a:t>
            </a:r>
          </a:p>
          <a:p>
            <a:endParaRPr lang="en-US" dirty="0" smtClean="0"/>
          </a:p>
          <a:p>
            <a:endParaRPr lang="en-US" dirty="0" smtClean="0"/>
          </a:p>
          <a:p>
            <a:endParaRPr lang="en-US" dirty="0"/>
          </a:p>
        </p:txBody>
      </p:sp>
      <p:pic>
        <p:nvPicPr>
          <p:cNvPr id="10242" name="Picture 2" descr="http://cache4.asset-cache.net/gc/91058936-miniature-golf-course-out-of-season-gettyimages.jpg?v=1&amp;c=IWSAsset&amp;k=2&amp;d=2JzBjcXbW7KTx4DjENMlAe7T2pPjR%2FJHMQnxFcJ4am9S8pkl7rKxh40FfJeosOF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64375" y="2330515"/>
            <a:ext cx="4079113" cy="27247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99464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571500" indent="-571500">
              <a:buFont typeface="Wingdings" panose="05000000000000000000" pitchFamily="2" charset="2"/>
              <a:buChar char="Ø"/>
            </a:pPr>
            <a:r>
              <a:rPr lang="en-US" sz="3600" dirty="0" smtClean="0"/>
              <a:t>If P &gt; AVC, what output will maximize profit in the short run for the only miniature golf course in town? </a:t>
            </a:r>
            <a:endParaRPr lang="en-US" sz="3600" dirty="0"/>
          </a:p>
        </p:txBody>
      </p:sp>
      <p:sp>
        <p:nvSpPr>
          <p:cNvPr id="3" name="Content Placeholder 2"/>
          <p:cNvSpPr>
            <a:spLocks noGrp="1"/>
          </p:cNvSpPr>
          <p:nvPr>
            <p:ph idx="1"/>
          </p:nvPr>
        </p:nvSpPr>
        <p:spPr/>
        <p:txBody>
          <a:bodyPr>
            <a:normAutofit fontScale="92500"/>
          </a:bodyPr>
          <a:lstStyle/>
          <a:p>
            <a:r>
              <a:rPr lang="en-US" dirty="0" smtClean="0"/>
              <a:t>If P &gt; min AVC such that producing a Q &gt; 0 is optimal, what Q will maximize profit for the monopolist in the short run?</a:t>
            </a:r>
          </a:p>
          <a:p>
            <a:r>
              <a:rPr lang="en-US" dirty="0" smtClean="0"/>
              <a:t>Expand output as long as producing and selling another unit adds more to total revenue than it does to total cost.</a:t>
            </a:r>
          </a:p>
          <a:p>
            <a:r>
              <a:rPr lang="en-US" dirty="0" smtClean="0"/>
              <a:t>In other words, </a:t>
            </a:r>
            <a:r>
              <a:rPr lang="en-US" dirty="0" smtClean="0">
                <a:solidFill>
                  <a:srgbClr val="FF0000"/>
                </a:solidFill>
              </a:rPr>
              <a:t>expand output up to point where MR = MC</a:t>
            </a:r>
            <a:r>
              <a:rPr lang="en-US" dirty="0" smtClean="0"/>
              <a:t>.</a:t>
            </a:r>
          </a:p>
          <a:p>
            <a:r>
              <a:rPr lang="en-US" dirty="0" smtClean="0"/>
              <a:t>Important concept: Marginal Revenue is the change in total revenue that occurs when the firm produces and sells another unit of output.</a:t>
            </a:r>
          </a:p>
          <a:p>
            <a:r>
              <a:rPr lang="en-US" dirty="0" smtClean="0"/>
              <a:t>What is marginal revenue for a monopolist? </a:t>
            </a:r>
            <a:r>
              <a:rPr lang="en-US" dirty="0"/>
              <a:t>MR = </a:t>
            </a:r>
            <a:r>
              <a:rPr lang="el-GR" dirty="0"/>
              <a:t>Δ</a:t>
            </a:r>
            <a:r>
              <a:rPr lang="en-US" dirty="0"/>
              <a:t>TR/</a:t>
            </a:r>
            <a:r>
              <a:rPr lang="el-GR" dirty="0" smtClean="0"/>
              <a:t>Δ</a:t>
            </a:r>
            <a:r>
              <a:rPr lang="en-US" dirty="0"/>
              <a:t>Q</a:t>
            </a:r>
            <a:r>
              <a:rPr lang="en-US" dirty="0" smtClean="0"/>
              <a:t> </a:t>
            </a:r>
            <a:r>
              <a:rPr lang="en-US" dirty="0"/>
              <a:t>. </a:t>
            </a:r>
            <a:endParaRPr lang="en-US" dirty="0" smtClean="0"/>
          </a:p>
          <a:p>
            <a:r>
              <a:rPr lang="en-US" dirty="0" smtClean="0"/>
              <a:t>As the firm expands output, does it have to lower price to sell more output?  Yes, since the market demand curve is the firm’s demand curve.</a:t>
            </a:r>
            <a:endParaRPr lang="en-US" dirty="0"/>
          </a:p>
        </p:txBody>
      </p:sp>
    </p:spTree>
    <p:extLst>
      <p:ext uri="{BB962C8B-B14F-4D97-AF65-F5344CB8AC3E}">
        <p14:creationId xmlns:p14="http://schemas.microsoft.com/office/powerpoint/2010/main" val="10701845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Demand, total revenue, and marginal revenue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89980169"/>
              </p:ext>
            </p:extLst>
          </p:nvPr>
        </p:nvGraphicFramePr>
        <p:xfrm>
          <a:off x="1843314" y="1494976"/>
          <a:ext cx="8519886" cy="4325256"/>
        </p:xfrm>
        <a:graphic>
          <a:graphicData uri="http://schemas.openxmlformats.org/drawingml/2006/table">
            <a:tbl>
              <a:tblPr>
                <a:tableStyleId>{5C22544A-7EE6-4342-B048-85BDC9FD1C3A}</a:tableStyleId>
              </a:tblPr>
              <a:tblGrid>
                <a:gridCol w="1157021">
                  <a:extLst>
                    <a:ext uri="{9D8B030D-6E8A-4147-A177-3AD203B41FA5}">
                      <a16:colId xmlns:a16="http://schemas.microsoft.com/office/drawing/2014/main" val="1113573010"/>
                    </a:ext>
                  </a:extLst>
                </a:gridCol>
                <a:gridCol w="1612818">
                  <a:extLst>
                    <a:ext uri="{9D8B030D-6E8A-4147-A177-3AD203B41FA5}">
                      <a16:colId xmlns:a16="http://schemas.microsoft.com/office/drawing/2014/main" val="264261373"/>
                    </a:ext>
                  </a:extLst>
                </a:gridCol>
                <a:gridCol w="2559472">
                  <a:extLst>
                    <a:ext uri="{9D8B030D-6E8A-4147-A177-3AD203B41FA5}">
                      <a16:colId xmlns:a16="http://schemas.microsoft.com/office/drawing/2014/main" val="4012868603"/>
                    </a:ext>
                  </a:extLst>
                </a:gridCol>
                <a:gridCol w="3190575">
                  <a:extLst>
                    <a:ext uri="{9D8B030D-6E8A-4147-A177-3AD203B41FA5}">
                      <a16:colId xmlns:a16="http://schemas.microsoft.com/office/drawing/2014/main" val="1620691519"/>
                    </a:ext>
                  </a:extLst>
                </a:gridCol>
              </a:tblGrid>
              <a:tr h="360438">
                <a:tc>
                  <a:txBody>
                    <a:bodyPr/>
                    <a:lstStyle/>
                    <a:p>
                      <a:pPr algn="ctr" fontAlgn="b"/>
                      <a:r>
                        <a:rPr lang="en-US" sz="2000" b="1" u="none" strike="noStrike" dirty="0">
                          <a:effectLst/>
                        </a:rPr>
                        <a:t>Price</a:t>
                      </a:r>
                      <a:endParaRPr lang="en-US" sz="20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b="1" u="none" strike="noStrike">
                          <a:effectLst/>
                        </a:rPr>
                        <a:t>Quantity</a:t>
                      </a:r>
                      <a:endParaRPr lang="en-US" sz="20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b="1" u="none" strike="noStrike">
                          <a:effectLst/>
                        </a:rPr>
                        <a:t>Total Revenue</a:t>
                      </a:r>
                      <a:endParaRPr lang="en-US" sz="20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b="1" u="none" strike="noStrike">
                          <a:effectLst/>
                        </a:rPr>
                        <a:t>Marginal Revenue</a:t>
                      </a:r>
                      <a:endParaRPr lang="en-US" sz="20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627019518"/>
                  </a:ext>
                </a:extLst>
              </a:tr>
              <a:tr h="360438">
                <a:tc>
                  <a:txBody>
                    <a:bodyPr/>
                    <a:lstStyle/>
                    <a:p>
                      <a:pPr algn="ctr" fontAlgn="b"/>
                      <a:r>
                        <a:rPr lang="en-US" sz="2000" b="1" u="none" strike="noStrike" dirty="0">
                          <a:effectLst/>
                        </a:rPr>
                        <a:t>$5.00 </a:t>
                      </a:r>
                      <a:endParaRPr lang="en-US" sz="20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b="1" u="none" strike="noStrike" dirty="0">
                          <a:effectLst/>
                        </a:rPr>
                        <a:t>0</a:t>
                      </a:r>
                      <a:endParaRPr lang="en-US" sz="20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b="1" u="none" strike="noStrike">
                          <a:effectLst/>
                        </a:rPr>
                        <a:t>0</a:t>
                      </a:r>
                      <a:endParaRPr lang="en-US" sz="20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US" sz="20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257063990"/>
                  </a:ext>
                </a:extLst>
              </a:tr>
              <a:tr h="360438">
                <a:tc>
                  <a:txBody>
                    <a:bodyPr/>
                    <a:lstStyle/>
                    <a:p>
                      <a:pPr algn="ctr" fontAlgn="b"/>
                      <a:endParaRPr lang="en-US" sz="20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US" sz="20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en-US" sz="20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b="1" u="none" strike="noStrike">
                          <a:effectLst/>
                        </a:rPr>
                        <a:t>$4 </a:t>
                      </a:r>
                      <a:endParaRPr lang="en-US" sz="20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849123305"/>
                  </a:ext>
                </a:extLst>
              </a:tr>
              <a:tr h="360438">
                <a:tc>
                  <a:txBody>
                    <a:bodyPr/>
                    <a:lstStyle/>
                    <a:p>
                      <a:pPr algn="ctr" fontAlgn="b"/>
                      <a:r>
                        <a:rPr lang="en-US" sz="2000" b="1" u="none" strike="noStrike">
                          <a:effectLst/>
                        </a:rPr>
                        <a:t>$4.00 </a:t>
                      </a:r>
                      <a:endParaRPr lang="en-US" sz="20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b="1" u="none" strike="noStrike" dirty="0">
                          <a:effectLst/>
                        </a:rPr>
                        <a:t>1</a:t>
                      </a:r>
                      <a:endParaRPr lang="en-US" sz="20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b="1" u="none" strike="noStrike" dirty="0">
                          <a:effectLst/>
                        </a:rPr>
                        <a:t>$4 </a:t>
                      </a:r>
                      <a:endParaRPr lang="en-US" sz="20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en-US" sz="20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38129777"/>
                  </a:ext>
                </a:extLst>
              </a:tr>
              <a:tr h="360438">
                <a:tc>
                  <a:txBody>
                    <a:bodyPr/>
                    <a:lstStyle/>
                    <a:p>
                      <a:pPr algn="ctr" fontAlgn="b"/>
                      <a:endParaRPr lang="en-US" sz="20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US" sz="20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US" sz="20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b="1" u="none" strike="noStrike">
                          <a:effectLst/>
                        </a:rPr>
                        <a:t>$2 </a:t>
                      </a:r>
                      <a:endParaRPr lang="en-US" sz="20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735278467"/>
                  </a:ext>
                </a:extLst>
              </a:tr>
              <a:tr h="360438">
                <a:tc>
                  <a:txBody>
                    <a:bodyPr/>
                    <a:lstStyle/>
                    <a:p>
                      <a:pPr algn="ctr" fontAlgn="b"/>
                      <a:r>
                        <a:rPr lang="en-US" sz="2000" b="1" u="none" strike="noStrike">
                          <a:effectLst/>
                        </a:rPr>
                        <a:t>$3.00 </a:t>
                      </a:r>
                      <a:endParaRPr lang="en-US" sz="20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b="1" u="none" strike="noStrike">
                          <a:effectLst/>
                        </a:rPr>
                        <a:t>2</a:t>
                      </a:r>
                      <a:endParaRPr lang="en-US" sz="20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b="1" u="none" strike="noStrike" dirty="0">
                          <a:effectLst/>
                        </a:rPr>
                        <a:t>$6 </a:t>
                      </a:r>
                      <a:endParaRPr lang="en-US" sz="20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en-US" sz="20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560597296"/>
                  </a:ext>
                </a:extLst>
              </a:tr>
              <a:tr h="360438">
                <a:tc>
                  <a:txBody>
                    <a:bodyPr/>
                    <a:lstStyle/>
                    <a:p>
                      <a:pPr algn="ctr" fontAlgn="b"/>
                      <a:endParaRPr lang="en-US" sz="20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US" sz="20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US" sz="20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b="1" u="none" strike="noStrike" dirty="0">
                          <a:effectLst/>
                        </a:rPr>
                        <a:t>$0 </a:t>
                      </a:r>
                      <a:endParaRPr lang="en-US" sz="20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176122982"/>
                  </a:ext>
                </a:extLst>
              </a:tr>
              <a:tr h="360438">
                <a:tc>
                  <a:txBody>
                    <a:bodyPr/>
                    <a:lstStyle/>
                    <a:p>
                      <a:pPr algn="ctr" fontAlgn="b"/>
                      <a:r>
                        <a:rPr lang="en-US" sz="2000" b="1" u="none" strike="noStrike">
                          <a:effectLst/>
                        </a:rPr>
                        <a:t>$2.00 </a:t>
                      </a:r>
                      <a:endParaRPr lang="en-US" sz="20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b="1" u="none" strike="noStrike">
                          <a:effectLst/>
                        </a:rPr>
                        <a:t>3</a:t>
                      </a:r>
                      <a:endParaRPr lang="en-US" sz="20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b="1" u="none" strike="noStrike">
                          <a:effectLst/>
                        </a:rPr>
                        <a:t>$6 </a:t>
                      </a:r>
                      <a:endParaRPr lang="en-US" sz="20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US" sz="20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990076035"/>
                  </a:ext>
                </a:extLst>
              </a:tr>
              <a:tr h="360438">
                <a:tc>
                  <a:txBody>
                    <a:bodyPr/>
                    <a:lstStyle/>
                    <a:p>
                      <a:pPr algn="ctr" fontAlgn="b"/>
                      <a:endParaRPr lang="en-US" sz="20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US" sz="20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US" sz="20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b="1" u="none" strike="noStrike" dirty="0">
                          <a:effectLst/>
                        </a:rPr>
                        <a:t>($2)</a:t>
                      </a:r>
                      <a:endParaRPr lang="en-US" sz="20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139376241"/>
                  </a:ext>
                </a:extLst>
              </a:tr>
              <a:tr h="360438">
                <a:tc>
                  <a:txBody>
                    <a:bodyPr/>
                    <a:lstStyle/>
                    <a:p>
                      <a:pPr algn="ctr" fontAlgn="b"/>
                      <a:r>
                        <a:rPr lang="en-US" sz="2000" b="1" u="none" strike="noStrike">
                          <a:effectLst/>
                        </a:rPr>
                        <a:t>$1.00 </a:t>
                      </a:r>
                      <a:endParaRPr lang="en-US" sz="20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b="1" u="none" strike="noStrike">
                          <a:effectLst/>
                        </a:rPr>
                        <a:t>4</a:t>
                      </a:r>
                      <a:endParaRPr lang="en-US" sz="20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b="1" u="none" strike="noStrike">
                          <a:effectLst/>
                        </a:rPr>
                        <a:t>$4 </a:t>
                      </a:r>
                      <a:endParaRPr lang="en-US" sz="20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US" sz="20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212423876"/>
                  </a:ext>
                </a:extLst>
              </a:tr>
              <a:tr h="360438">
                <a:tc>
                  <a:txBody>
                    <a:bodyPr/>
                    <a:lstStyle/>
                    <a:p>
                      <a:pPr algn="ctr" fontAlgn="b"/>
                      <a:endParaRPr lang="en-US" sz="20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US" sz="20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US" sz="20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b="1" u="none" strike="noStrike" dirty="0">
                          <a:effectLst/>
                        </a:rPr>
                        <a:t>($4)</a:t>
                      </a:r>
                      <a:endParaRPr lang="en-US" sz="20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649520088"/>
                  </a:ext>
                </a:extLst>
              </a:tr>
              <a:tr h="360438">
                <a:tc>
                  <a:txBody>
                    <a:bodyPr/>
                    <a:lstStyle/>
                    <a:p>
                      <a:pPr algn="ctr" fontAlgn="b"/>
                      <a:r>
                        <a:rPr lang="en-US" sz="2000" b="1" u="none" strike="noStrike">
                          <a:effectLst/>
                        </a:rPr>
                        <a:t>$0.00 </a:t>
                      </a:r>
                      <a:endParaRPr lang="en-US" sz="20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b="1" u="none" strike="noStrike">
                          <a:effectLst/>
                        </a:rPr>
                        <a:t>5</a:t>
                      </a:r>
                      <a:endParaRPr lang="en-US" sz="20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b="1" u="none" strike="noStrike">
                          <a:effectLst/>
                        </a:rPr>
                        <a:t>$0 </a:t>
                      </a:r>
                      <a:endParaRPr lang="en-US" sz="20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US" sz="20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389450163"/>
                  </a:ext>
                </a:extLst>
              </a:tr>
            </a:tbl>
          </a:graphicData>
        </a:graphic>
      </p:graphicFrame>
      <p:sp>
        <p:nvSpPr>
          <p:cNvPr id="5" name="TextBox 4"/>
          <p:cNvSpPr txBox="1"/>
          <p:nvPr/>
        </p:nvSpPr>
        <p:spPr>
          <a:xfrm>
            <a:off x="1175656" y="5936343"/>
            <a:ext cx="9318171" cy="369332"/>
          </a:xfrm>
          <a:prstGeom prst="rect">
            <a:avLst/>
          </a:prstGeom>
          <a:noFill/>
        </p:spPr>
        <p:txBody>
          <a:bodyPr wrap="square" rtlCol="0">
            <a:spAutoFit/>
          </a:bodyPr>
          <a:lstStyle/>
          <a:p>
            <a:r>
              <a:rPr lang="en-US" b="1" dirty="0" smtClean="0"/>
              <a:t>(Refer to diagram on board)</a:t>
            </a:r>
            <a:endParaRPr lang="en-US" b="1" dirty="0"/>
          </a:p>
        </p:txBody>
      </p:sp>
    </p:spTree>
    <p:extLst>
      <p:ext uri="{BB962C8B-B14F-4D97-AF65-F5344CB8AC3E}">
        <p14:creationId xmlns:p14="http://schemas.microsoft.com/office/powerpoint/2010/main" val="36583056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A simple example of profit maximization for a monopoly</a:t>
            </a:r>
            <a:endParaRPr lang="en-US" sz="3600" b="1" dirty="0"/>
          </a:p>
        </p:txBody>
      </p:sp>
      <p:sp>
        <p:nvSpPr>
          <p:cNvPr id="3" name="Content Placeholder 2"/>
          <p:cNvSpPr>
            <a:spLocks noGrp="1"/>
          </p:cNvSpPr>
          <p:nvPr>
            <p:ph idx="1"/>
          </p:nvPr>
        </p:nvSpPr>
        <p:spPr/>
        <p:txBody>
          <a:bodyPr/>
          <a:lstStyle/>
          <a:p>
            <a:r>
              <a:rPr lang="en-US" dirty="0" smtClean="0"/>
              <a:t>Figure #1 (drawn on board):  Total revenue, total cost, profit.</a:t>
            </a:r>
          </a:p>
          <a:p>
            <a:r>
              <a:rPr lang="en-US" dirty="0"/>
              <a:t>Figure </a:t>
            </a:r>
            <a:r>
              <a:rPr lang="en-US" dirty="0" smtClean="0"/>
              <a:t>#2 </a:t>
            </a:r>
            <a:r>
              <a:rPr lang="en-US" dirty="0"/>
              <a:t>(drawn on board):  Demand, marginal revenue, marginal cost, profit-maximizing price and output, profit.</a:t>
            </a:r>
          </a:p>
          <a:p>
            <a:endParaRPr lang="en-US" dirty="0"/>
          </a:p>
        </p:txBody>
      </p:sp>
    </p:spTree>
    <p:extLst>
      <p:ext uri="{BB962C8B-B14F-4D97-AF65-F5344CB8AC3E}">
        <p14:creationId xmlns:p14="http://schemas.microsoft.com/office/powerpoint/2010/main" val="33910930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3061002849"/>
              </p:ext>
            </p:extLst>
          </p:nvPr>
        </p:nvGraphicFramePr>
        <p:xfrm>
          <a:off x="998376" y="494523"/>
          <a:ext cx="10148595" cy="7691534"/>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flipH="1">
            <a:off x="116114" y="293506"/>
            <a:ext cx="1059542" cy="1477328"/>
          </a:xfrm>
          <a:prstGeom prst="rect">
            <a:avLst/>
          </a:prstGeom>
          <a:noFill/>
        </p:spPr>
        <p:txBody>
          <a:bodyPr wrap="square" rtlCol="0">
            <a:spAutoFit/>
          </a:bodyPr>
          <a:lstStyle/>
          <a:p>
            <a:r>
              <a:rPr lang="en-US" b="1" dirty="0" smtClean="0"/>
              <a:t>Total Revenue, Total Cost, Profit</a:t>
            </a:r>
            <a:endParaRPr lang="en-US" b="1" dirty="0"/>
          </a:p>
        </p:txBody>
      </p:sp>
      <p:sp>
        <p:nvSpPr>
          <p:cNvPr id="4" name="TextBox 3"/>
          <p:cNvSpPr txBox="1"/>
          <p:nvPr/>
        </p:nvSpPr>
        <p:spPr>
          <a:xfrm>
            <a:off x="6821714" y="1277258"/>
            <a:ext cx="1103086" cy="646331"/>
          </a:xfrm>
          <a:prstGeom prst="rect">
            <a:avLst/>
          </a:prstGeom>
          <a:noFill/>
        </p:spPr>
        <p:txBody>
          <a:bodyPr wrap="square" rtlCol="0">
            <a:spAutoFit/>
          </a:bodyPr>
          <a:lstStyle/>
          <a:p>
            <a:r>
              <a:rPr lang="en-US" b="1" dirty="0" smtClean="0"/>
              <a:t>Total Revenue</a:t>
            </a:r>
            <a:endParaRPr lang="en-US" b="1" dirty="0"/>
          </a:p>
        </p:txBody>
      </p:sp>
      <p:sp>
        <p:nvSpPr>
          <p:cNvPr id="6" name="TextBox 5"/>
          <p:cNvSpPr txBox="1"/>
          <p:nvPr/>
        </p:nvSpPr>
        <p:spPr>
          <a:xfrm>
            <a:off x="4731657" y="2537208"/>
            <a:ext cx="1045029" cy="369332"/>
          </a:xfrm>
          <a:prstGeom prst="rect">
            <a:avLst/>
          </a:prstGeom>
          <a:noFill/>
        </p:spPr>
        <p:txBody>
          <a:bodyPr wrap="square" rtlCol="0">
            <a:spAutoFit/>
          </a:bodyPr>
          <a:lstStyle/>
          <a:p>
            <a:r>
              <a:rPr lang="en-US" b="1" dirty="0" smtClean="0"/>
              <a:t>Profit</a:t>
            </a:r>
            <a:endParaRPr lang="en-US" b="1" dirty="0"/>
          </a:p>
        </p:txBody>
      </p:sp>
      <p:sp>
        <p:nvSpPr>
          <p:cNvPr id="5" name="TextBox 4"/>
          <p:cNvSpPr txBox="1"/>
          <p:nvPr/>
        </p:nvSpPr>
        <p:spPr>
          <a:xfrm>
            <a:off x="11146971" y="4833257"/>
            <a:ext cx="362858" cy="461665"/>
          </a:xfrm>
          <a:prstGeom prst="rect">
            <a:avLst/>
          </a:prstGeom>
          <a:noFill/>
        </p:spPr>
        <p:txBody>
          <a:bodyPr wrap="square" rtlCol="0">
            <a:spAutoFit/>
          </a:bodyPr>
          <a:lstStyle/>
          <a:p>
            <a:r>
              <a:rPr lang="en-US" sz="2400" b="1" dirty="0" smtClean="0"/>
              <a:t>Q</a:t>
            </a:r>
            <a:endParaRPr lang="en-US" sz="2400" b="1" dirty="0"/>
          </a:p>
        </p:txBody>
      </p:sp>
      <p:sp>
        <p:nvSpPr>
          <p:cNvPr id="7" name="TextBox 6"/>
          <p:cNvSpPr txBox="1"/>
          <p:nvPr/>
        </p:nvSpPr>
        <p:spPr>
          <a:xfrm>
            <a:off x="1175657" y="378409"/>
            <a:ext cx="333828" cy="461665"/>
          </a:xfrm>
          <a:prstGeom prst="rect">
            <a:avLst/>
          </a:prstGeom>
          <a:noFill/>
        </p:spPr>
        <p:txBody>
          <a:bodyPr wrap="square" rtlCol="0">
            <a:spAutoFit/>
          </a:bodyPr>
          <a:lstStyle/>
          <a:p>
            <a:r>
              <a:rPr lang="en-US" sz="2400" b="1" dirty="0"/>
              <a:t>$</a:t>
            </a:r>
          </a:p>
        </p:txBody>
      </p:sp>
      <p:cxnSp>
        <p:nvCxnSpPr>
          <p:cNvPr id="9" name="Straight Connector 8"/>
          <p:cNvCxnSpPr/>
          <p:nvPr/>
        </p:nvCxnSpPr>
        <p:spPr>
          <a:xfrm>
            <a:off x="13556343" y="2148114"/>
            <a:ext cx="914400" cy="91440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0232570" y="1923589"/>
            <a:ext cx="1190173" cy="369332"/>
          </a:xfrm>
          <a:prstGeom prst="rect">
            <a:avLst/>
          </a:prstGeom>
          <a:noFill/>
        </p:spPr>
        <p:txBody>
          <a:bodyPr wrap="square" rtlCol="0">
            <a:spAutoFit/>
          </a:bodyPr>
          <a:lstStyle/>
          <a:p>
            <a:r>
              <a:rPr lang="en-US" b="1" dirty="0" smtClean="0"/>
              <a:t>Total Cost</a:t>
            </a:r>
            <a:endParaRPr lang="en-US" b="1" dirty="0"/>
          </a:p>
        </p:txBody>
      </p:sp>
    </p:spTree>
    <p:extLst>
      <p:ext uri="{BB962C8B-B14F-4D97-AF65-F5344CB8AC3E}">
        <p14:creationId xmlns:p14="http://schemas.microsoft.com/office/powerpoint/2010/main" val="5474976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3715455750"/>
              </p:ext>
            </p:extLst>
          </p:nvPr>
        </p:nvGraphicFramePr>
        <p:xfrm>
          <a:off x="3209731" y="0"/>
          <a:ext cx="6279501" cy="6858000"/>
        </p:xfrm>
        <a:graphic>
          <a:graphicData uri="http://schemas.openxmlformats.org/drawingml/2006/chart">
            <c:chart xmlns:c="http://schemas.openxmlformats.org/drawingml/2006/chart" xmlns:r="http://schemas.openxmlformats.org/officeDocument/2006/relationships" r:id="rId2"/>
          </a:graphicData>
        </a:graphic>
      </p:graphicFrame>
      <p:cxnSp>
        <p:nvCxnSpPr>
          <p:cNvPr id="14" name="Straight Connector 13"/>
          <p:cNvCxnSpPr/>
          <p:nvPr/>
        </p:nvCxnSpPr>
        <p:spPr>
          <a:xfrm>
            <a:off x="3788229" y="149290"/>
            <a:ext cx="18661" cy="299512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3816220" y="3144416"/>
            <a:ext cx="5673012" cy="933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578498" y="578498"/>
            <a:ext cx="2239347" cy="1015663"/>
          </a:xfrm>
          <a:prstGeom prst="rect">
            <a:avLst/>
          </a:prstGeom>
          <a:noFill/>
        </p:spPr>
        <p:txBody>
          <a:bodyPr wrap="square" rtlCol="0">
            <a:spAutoFit/>
          </a:bodyPr>
          <a:lstStyle/>
          <a:p>
            <a:r>
              <a:rPr lang="en-US" sz="2000" b="1" dirty="0" smtClean="0"/>
              <a:t>Figure 2: Demand, Marginal Revenue, and Marginal Cost</a:t>
            </a:r>
            <a:endParaRPr lang="en-US" sz="2000" b="1" dirty="0"/>
          </a:p>
        </p:txBody>
      </p:sp>
      <p:sp>
        <p:nvSpPr>
          <p:cNvPr id="3" name="TextBox 2"/>
          <p:cNvSpPr txBox="1"/>
          <p:nvPr/>
        </p:nvSpPr>
        <p:spPr>
          <a:xfrm>
            <a:off x="6604000" y="1594161"/>
            <a:ext cx="246743" cy="461665"/>
          </a:xfrm>
          <a:prstGeom prst="rect">
            <a:avLst/>
          </a:prstGeom>
          <a:noFill/>
        </p:spPr>
        <p:txBody>
          <a:bodyPr wrap="square" rtlCol="0">
            <a:spAutoFit/>
          </a:bodyPr>
          <a:lstStyle/>
          <a:p>
            <a:r>
              <a:rPr lang="en-US" sz="2400" b="1" dirty="0" smtClean="0"/>
              <a:t>D</a:t>
            </a:r>
            <a:endParaRPr lang="en-US" sz="2400" b="1" dirty="0"/>
          </a:p>
        </p:txBody>
      </p:sp>
      <p:sp>
        <p:nvSpPr>
          <p:cNvPr id="4" name="TextBox 3"/>
          <p:cNvSpPr txBox="1"/>
          <p:nvPr/>
        </p:nvSpPr>
        <p:spPr>
          <a:xfrm>
            <a:off x="9489232" y="2394857"/>
            <a:ext cx="786882" cy="461665"/>
          </a:xfrm>
          <a:prstGeom prst="rect">
            <a:avLst/>
          </a:prstGeom>
          <a:noFill/>
        </p:spPr>
        <p:txBody>
          <a:bodyPr wrap="square" rtlCol="0">
            <a:spAutoFit/>
          </a:bodyPr>
          <a:lstStyle/>
          <a:p>
            <a:r>
              <a:rPr lang="en-US" sz="2400" b="1" dirty="0" smtClean="0"/>
              <a:t>MC</a:t>
            </a:r>
            <a:endParaRPr lang="en-US" sz="2400" b="1" dirty="0"/>
          </a:p>
        </p:txBody>
      </p:sp>
      <p:sp>
        <p:nvSpPr>
          <p:cNvPr id="5" name="TextBox 4"/>
          <p:cNvSpPr txBox="1"/>
          <p:nvPr/>
        </p:nvSpPr>
        <p:spPr>
          <a:xfrm>
            <a:off x="7692571" y="3701143"/>
            <a:ext cx="682172" cy="461665"/>
          </a:xfrm>
          <a:prstGeom prst="rect">
            <a:avLst/>
          </a:prstGeom>
          <a:noFill/>
        </p:spPr>
        <p:txBody>
          <a:bodyPr wrap="square" rtlCol="0">
            <a:spAutoFit/>
          </a:bodyPr>
          <a:lstStyle/>
          <a:p>
            <a:r>
              <a:rPr lang="en-US" sz="2400" b="1" dirty="0" smtClean="0"/>
              <a:t>MR</a:t>
            </a:r>
            <a:endParaRPr lang="en-US" sz="2400" b="1" dirty="0"/>
          </a:p>
        </p:txBody>
      </p:sp>
      <p:sp>
        <p:nvSpPr>
          <p:cNvPr id="7" name="TextBox 6"/>
          <p:cNvSpPr txBox="1"/>
          <p:nvPr/>
        </p:nvSpPr>
        <p:spPr>
          <a:xfrm>
            <a:off x="9637485" y="3004457"/>
            <a:ext cx="1001485" cy="246221"/>
          </a:xfrm>
          <a:prstGeom prst="rect">
            <a:avLst/>
          </a:prstGeom>
          <a:noFill/>
        </p:spPr>
        <p:txBody>
          <a:bodyPr wrap="square" rtlCol="0">
            <a:spAutoFit/>
          </a:bodyPr>
          <a:lstStyle/>
          <a:p>
            <a:r>
              <a:rPr lang="en-US" sz="1000" dirty="0" smtClean="0"/>
              <a:t>Quantity</a:t>
            </a:r>
            <a:endParaRPr lang="en-US" sz="1000" dirty="0"/>
          </a:p>
        </p:txBody>
      </p:sp>
    </p:spTree>
    <p:extLst>
      <p:ext uri="{BB962C8B-B14F-4D97-AF65-F5344CB8AC3E}">
        <p14:creationId xmlns:p14="http://schemas.microsoft.com/office/powerpoint/2010/main" val="11408030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a:t>
            </a:r>
            <a:r>
              <a:rPr lang="en-US" dirty="0" smtClean="0"/>
              <a:t> monopolist earning positive short-run economic profits:</a:t>
            </a:r>
            <a:endParaRPr lang="en-US" dirty="0"/>
          </a:p>
        </p:txBody>
      </p:sp>
      <p:pic>
        <p:nvPicPr>
          <p:cNvPr id="4" name="Picture 14" descr="http://www.personal.psu.edu/~dxl31/econ2/Fall_2014/profit.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79192" y="1563323"/>
            <a:ext cx="7420469" cy="5294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51635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Long-run adjustments in monopoly markets</a:t>
            </a:r>
            <a:endParaRPr lang="en-US" dirty="0"/>
          </a:p>
        </p:txBody>
      </p:sp>
      <p:sp>
        <p:nvSpPr>
          <p:cNvPr id="3" name="Content Placeholder 2"/>
          <p:cNvSpPr>
            <a:spLocks noGrp="1"/>
          </p:cNvSpPr>
          <p:nvPr>
            <p:ph idx="1"/>
          </p:nvPr>
        </p:nvSpPr>
        <p:spPr/>
        <p:txBody>
          <a:bodyPr/>
          <a:lstStyle/>
          <a:p>
            <a:pPr marL="0" indent="0">
              <a:buNone/>
            </a:pPr>
            <a:r>
              <a:rPr lang="en-US" dirty="0" smtClean="0"/>
              <a:t>In the short run, a monopolist may make positive, zero, or negative economic profits.</a:t>
            </a:r>
          </a:p>
          <a:p>
            <a:pPr marL="0" indent="0">
              <a:buNone/>
            </a:pPr>
            <a:r>
              <a:rPr lang="en-US" dirty="0" smtClean="0"/>
              <a:t>What sort of adjustments do you</a:t>
            </a:r>
          </a:p>
          <a:p>
            <a:pPr marL="0" indent="0">
              <a:buNone/>
            </a:pPr>
            <a:r>
              <a:rPr lang="en-US" dirty="0"/>
              <a:t>e</a:t>
            </a:r>
            <a:r>
              <a:rPr lang="en-US" dirty="0" smtClean="0"/>
              <a:t>xpect to occur over time if </a:t>
            </a:r>
          </a:p>
          <a:p>
            <a:pPr marL="0" indent="0">
              <a:buNone/>
            </a:pPr>
            <a:r>
              <a:rPr lang="en-US" dirty="0"/>
              <a:t>t</a:t>
            </a:r>
            <a:r>
              <a:rPr lang="en-US" dirty="0" smtClean="0"/>
              <a:t>he monopolist is suffering</a:t>
            </a:r>
          </a:p>
          <a:p>
            <a:pPr marL="0" indent="0">
              <a:buNone/>
            </a:pPr>
            <a:r>
              <a:rPr lang="en-US" dirty="0"/>
              <a:t>s</a:t>
            </a:r>
            <a:r>
              <a:rPr lang="en-US" dirty="0" smtClean="0"/>
              <a:t>hort-run economic losses?</a:t>
            </a:r>
          </a:p>
          <a:p>
            <a:pPr marL="0" indent="0">
              <a:buNone/>
            </a:pPr>
            <a:r>
              <a:rPr lang="en-US" dirty="0" smtClean="0"/>
              <a:t>Enjoying short-run economic</a:t>
            </a:r>
          </a:p>
          <a:p>
            <a:pPr marL="0" indent="0">
              <a:buNone/>
            </a:pPr>
            <a:r>
              <a:rPr lang="en-US" dirty="0"/>
              <a:t>p</a:t>
            </a:r>
            <a:r>
              <a:rPr lang="en-US" dirty="0" smtClean="0"/>
              <a:t>rofits?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90488" y="2590266"/>
            <a:ext cx="4588652" cy="3511068"/>
          </a:xfrm>
          <a:prstGeom prst="rect">
            <a:avLst/>
          </a:prstGeom>
        </p:spPr>
      </p:pic>
    </p:spTree>
    <p:extLst>
      <p:ext uri="{BB962C8B-B14F-4D97-AF65-F5344CB8AC3E}">
        <p14:creationId xmlns:p14="http://schemas.microsoft.com/office/powerpoint/2010/main" val="19322731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Monopoly and Pricing with Market Power: Outline</a:t>
            </a:r>
            <a:endParaRPr lang="en-US" sz="4000" dirty="0"/>
          </a:p>
        </p:txBody>
      </p:sp>
      <p:sp>
        <p:nvSpPr>
          <p:cNvPr id="3" name="Content Placeholder 2"/>
          <p:cNvSpPr>
            <a:spLocks noGrp="1"/>
          </p:cNvSpPr>
          <p:nvPr>
            <p:ph idx="1"/>
          </p:nvPr>
        </p:nvSpPr>
        <p:spPr>
          <a:xfrm>
            <a:off x="838200" y="1569493"/>
            <a:ext cx="10515600" cy="4607470"/>
          </a:xfrm>
        </p:spPr>
        <p:txBody>
          <a:bodyPr>
            <a:normAutofit/>
          </a:bodyPr>
          <a:lstStyle/>
          <a:p>
            <a:r>
              <a:rPr lang="en-US" dirty="0" smtClean="0"/>
              <a:t>Goal: understanding the exercise of market power in monopoly markets</a:t>
            </a:r>
          </a:p>
          <a:p>
            <a:r>
              <a:rPr lang="en-US" dirty="0" smtClean="0"/>
              <a:t>Definition of monopoly and examples</a:t>
            </a:r>
          </a:p>
          <a:p>
            <a:r>
              <a:rPr lang="en-US" dirty="0" smtClean="0"/>
              <a:t>Short-run profit maximization of a monopolist</a:t>
            </a:r>
          </a:p>
          <a:p>
            <a:r>
              <a:rPr lang="en-US" dirty="0" smtClean="0"/>
              <a:t>Monopoly power—long run economic profits and the importance of entry barriers</a:t>
            </a:r>
          </a:p>
          <a:p>
            <a:r>
              <a:rPr lang="en-US" dirty="0" smtClean="0"/>
              <a:t>Monopolistic </a:t>
            </a:r>
            <a:r>
              <a:rPr lang="en-US" dirty="0"/>
              <a:t>competition: </a:t>
            </a:r>
            <a:r>
              <a:rPr lang="en-US" dirty="0" smtClean="0"/>
              <a:t> Monopoly?  </a:t>
            </a:r>
            <a:r>
              <a:rPr lang="en-US" dirty="0"/>
              <a:t>Competition? </a:t>
            </a:r>
            <a:r>
              <a:rPr lang="en-US" dirty="0" smtClean="0"/>
              <a:t> Elements </a:t>
            </a:r>
            <a:r>
              <a:rPr lang="en-US" dirty="0"/>
              <a:t>of both?</a:t>
            </a:r>
          </a:p>
          <a:p>
            <a:r>
              <a:rPr lang="en-US" dirty="0" smtClean="0"/>
              <a:t>Pricing with market power: inverse-elasticity rule and types of price discrimination</a:t>
            </a:r>
          </a:p>
        </p:txBody>
      </p:sp>
    </p:spTree>
    <p:extLst>
      <p:ext uri="{BB962C8B-B14F-4D97-AF65-F5344CB8AC3E}">
        <p14:creationId xmlns:p14="http://schemas.microsoft.com/office/powerpoint/2010/main" val="3682172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Barriers to Entry and Monopoly Power</a:t>
            </a:r>
            <a:endParaRPr lang="en-US" dirty="0"/>
          </a:p>
        </p:txBody>
      </p:sp>
      <p:sp>
        <p:nvSpPr>
          <p:cNvPr id="3" name="Content Placeholder 2"/>
          <p:cNvSpPr>
            <a:spLocks noGrp="1"/>
          </p:cNvSpPr>
          <p:nvPr>
            <p:ph idx="1"/>
          </p:nvPr>
        </p:nvSpPr>
        <p:spPr/>
        <p:txBody>
          <a:bodyPr>
            <a:normAutofit lnSpcReduction="10000"/>
          </a:bodyPr>
          <a:lstStyle/>
          <a:p>
            <a:r>
              <a:rPr lang="en-US" dirty="0" smtClean="0"/>
              <a:t>In a competitive market, when existing sellers are earning an above-normal return, we predict that new firms will enter the market and compete away those profits.</a:t>
            </a:r>
          </a:p>
          <a:p>
            <a:r>
              <a:rPr lang="en-US" dirty="0" smtClean="0"/>
              <a:t>If a monopolist is earning short-run economic profits, will entry occur and the monopolist’s profits disappear?</a:t>
            </a:r>
          </a:p>
          <a:p>
            <a:r>
              <a:rPr lang="en-US" dirty="0" smtClean="0"/>
              <a:t>Not if there are significant barriers to entry.</a:t>
            </a:r>
          </a:p>
          <a:p>
            <a:r>
              <a:rPr lang="en-US" b="1" dirty="0" smtClean="0"/>
              <a:t>Monopoly Power</a:t>
            </a:r>
            <a:r>
              <a:rPr lang="en-US" dirty="0" smtClean="0"/>
              <a:t>:  the ability of a firm to earn positive long-run economic profits</a:t>
            </a:r>
          </a:p>
          <a:p>
            <a:r>
              <a:rPr lang="en-US" dirty="0" smtClean="0"/>
              <a:t>Only if there are barriers to entry can a firm expect to earn an above-normal return that persists over time.</a:t>
            </a:r>
            <a:endParaRPr lang="en-US" dirty="0"/>
          </a:p>
        </p:txBody>
      </p:sp>
    </p:spTree>
    <p:extLst>
      <p:ext uri="{BB962C8B-B14F-4D97-AF65-F5344CB8AC3E}">
        <p14:creationId xmlns:p14="http://schemas.microsoft.com/office/powerpoint/2010/main" val="29437488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 of entry barriers</a:t>
            </a:r>
            <a:endParaRPr lang="en-US" dirty="0"/>
          </a:p>
        </p:txBody>
      </p:sp>
      <p:sp>
        <p:nvSpPr>
          <p:cNvPr id="3" name="Content Placeholder 2"/>
          <p:cNvSpPr>
            <a:spLocks noGrp="1"/>
          </p:cNvSpPr>
          <p:nvPr>
            <p:ph idx="1"/>
          </p:nvPr>
        </p:nvSpPr>
        <p:spPr/>
        <p:txBody>
          <a:bodyPr/>
          <a:lstStyle/>
          <a:p>
            <a:r>
              <a:rPr lang="en-US" dirty="0" smtClean="0"/>
              <a:t>Ownership of an essential resource or raw material</a:t>
            </a:r>
          </a:p>
          <a:p>
            <a:pPr lvl="1">
              <a:buFont typeface="Wingdings" panose="05000000000000000000" pitchFamily="2" charset="2"/>
              <a:buChar char="Ø"/>
            </a:pPr>
            <a:r>
              <a:rPr lang="en-US" dirty="0" smtClean="0"/>
              <a:t>Examples?  Parthenon.  DeBeers.</a:t>
            </a:r>
          </a:p>
          <a:p>
            <a:r>
              <a:rPr lang="en-US" dirty="0" smtClean="0"/>
              <a:t>Economies of scale</a:t>
            </a:r>
          </a:p>
          <a:p>
            <a:pPr lvl="1">
              <a:buFont typeface="Wingdings" panose="05000000000000000000" pitchFamily="2" charset="2"/>
              <a:buChar char="Ø"/>
            </a:pPr>
            <a:r>
              <a:rPr lang="en-US" dirty="0" smtClean="0"/>
              <a:t>Examples?  Railroad.  Ice-skating rinks in Lexington.</a:t>
            </a:r>
          </a:p>
          <a:p>
            <a:r>
              <a:rPr lang="en-US" dirty="0" smtClean="0"/>
              <a:t>Legal barriers</a:t>
            </a:r>
          </a:p>
          <a:p>
            <a:pPr lvl="1">
              <a:buFont typeface="Wingdings" panose="05000000000000000000" pitchFamily="2" charset="2"/>
              <a:buChar char="Ø"/>
            </a:pPr>
            <a:r>
              <a:rPr lang="en-US" dirty="0" smtClean="0"/>
              <a:t>Examples?  Patented drugs.  Local moving companies in Lexington.</a:t>
            </a:r>
          </a:p>
          <a:p>
            <a:r>
              <a:rPr lang="en-US" dirty="0" smtClean="0"/>
              <a:t>Strategic entry deterring behavior by incumbent firms</a:t>
            </a:r>
          </a:p>
          <a:p>
            <a:pPr lvl="1">
              <a:buFont typeface="Wingdings" panose="05000000000000000000" pitchFamily="2" charset="2"/>
              <a:buChar char="Ø"/>
            </a:pPr>
            <a:r>
              <a:rPr lang="en-US" dirty="0" smtClean="0"/>
              <a:t>More on this when we study oligopoly and game theory.</a:t>
            </a:r>
            <a:endParaRPr lang="en-US" dirty="0"/>
          </a:p>
        </p:txBody>
      </p:sp>
    </p:spTree>
    <p:extLst>
      <p:ext uri="{BB962C8B-B14F-4D97-AF65-F5344CB8AC3E}">
        <p14:creationId xmlns:p14="http://schemas.microsoft.com/office/powerpoint/2010/main" val="11123518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Monopolistic Competition</a:t>
            </a:r>
            <a:endParaRPr lang="en-US" dirty="0"/>
          </a:p>
        </p:txBody>
      </p:sp>
      <p:sp>
        <p:nvSpPr>
          <p:cNvPr id="3" name="Content Placeholder 2"/>
          <p:cNvSpPr>
            <a:spLocks noGrp="1"/>
          </p:cNvSpPr>
          <p:nvPr>
            <p:ph idx="1"/>
          </p:nvPr>
        </p:nvSpPr>
        <p:spPr>
          <a:xfrm>
            <a:off x="838200" y="1690688"/>
            <a:ext cx="10515600" cy="4486275"/>
          </a:xfrm>
        </p:spPr>
        <p:txBody>
          <a:bodyPr>
            <a:normAutofit fontScale="92500" lnSpcReduction="20000"/>
          </a:bodyPr>
          <a:lstStyle/>
          <a:p>
            <a:r>
              <a:rPr lang="en-US" dirty="0" smtClean="0"/>
              <a:t>How would you characterize MacDonald’s and its signature product, the Big Mac?</a:t>
            </a:r>
          </a:p>
          <a:p>
            <a:endParaRPr lang="en-US" dirty="0"/>
          </a:p>
          <a:p>
            <a:endParaRPr lang="en-US" dirty="0" smtClean="0"/>
          </a:p>
          <a:p>
            <a:endParaRPr lang="en-US" dirty="0"/>
          </a:p>
          <a:p>
            <a:endParaRPr lang="en-US" dirty="0" smtClean="0"/>
          </a:p>
          <a:p>
            <a:endParaRPr lang="en-US" dirty="0" smtClean="0"/>
          </a:p>
          <a:p>
            <a:endParaRPr lang="en-US" dirty="0"/>
          </a:p>
          <a:p>
            <a:r>
              <a:rPr lang="en-US" dirty="0" smtClean="0"/>
              <a:t>Monopoly?  Perfectly competitive?  A blend of the two?</a:t>
            </a:r>
          </a:p>
          <a:p>
            <a:r>
              <a:rPr lang="en-US" dirty="0" smtClean="0"/>
              <a:t>MacDonald’s has a monopoly on Big Macs.  But there are many substitutes for Big Macs, so MacDonald’s monopoly is a bit different from DeBeers.</a:t>
            </a:r>
            <a:endParaRPr lang="en-US" dirty="0"/>
          </a:p>
        </p:txBody>
      </p:sp>
      <p:pic>
        <p:nvPicPr>
          <p:cNvPr id="5" name="Picture 2" descr="http://vignette1.wikia.nocookie.net/ronaldmcdonald/images/e/e3/Big_Mac_Meal.jpg/revision/latest/scale-to-width-down/300?cb=2015071402425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7533" y="2187622"/>
            <a:ext cx="2589995" cy="25209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38990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Characteristics of monopolistic competition</a:t>
            </a:r>
            <a:endParaRPr lang="en-US" dirty="0"/>
          </a:p>
        </p:txBody>
      </p:sp>
      <p:sp>
        <p:nvSpPr>
          <p:cNvPr id="3" name="Content Placeholder 2"/>
          <p:cNvSpPr>
            <a:spLocks noGrp="1"/>
          </p:cNvSpPr>
          <p:nvPr>
            <p:ph idx="1"/>
          </p:nvPr>
        </p:nvSpPr>
        <p:spPr/>
        <p:txBody>
          <a:bodyPr/>
          <a:lstStyle/>
          <a:p>
            <a:r>
              <a:rPr lang="en-US" dirty="0" smtClean="0"/>
              <a:t>Many small independent sellers</a:t>
            </a:r>
          </a:p>
          <a:p>
            <a:r>
              <a:rPr lang="en-US" dirty="0" smtClean="0"/>
              <a:t>Many small independent buyers</a:t>
            </a:r>
          </a:p>
          <a:p>
            <a:r>
              <a:rPr lang="en-US" dirty="0" smtClean="0"/>
              <a:t>Differentiated product</a:t>
            </a:r>
          </a:p>
          <a:p>
            <a:r>
              <a:rPr lang="en-US" dirty="0" smtClean="0"/>
              <a:t>Insignificant entry barriers</a:t>
            </a:r>
          </a:p>
          <a:p>
            <a:r>
              <a:rPr lang="en-US" dirty="0"/>
              <a:t>Examples</a:t>
            </a:r>
            <a:r>
              <a:rPr lang="en-US" dirty="0" smtClean="0"/>
              <a:t>?  </a:t>
            </a:r>
            <a:r>
              <a:rPr lang="en-US" dirty="0">
                <a:hlinkClick r:id="rId2"/>
              </a:rPr>
              <a:t>http://www.lexingtonburgerweek.com/#!</a:t>
            </a:r>
            <a:r>
              <a:rPr lang="en-US" dirty="0" smtClean="0">
                <a:hlinkClick r:id="rId2"/>
              </a:rPr>
              <a:t>burgers/cfvg</a:t>
            </a:r>
            <a:r>
              <a:rPr lang="en-US" dirty="0" smtClean="0"/>
              <a:t> </a:t>
            </a:r>
            <a:endParaRPr lang="en-US" dirty="0"/>
          </a:p>
        </p:txBody>
      </p:sp>
      <p:pic>
        <p:nvPicPr>
          <p:cNvPr id="4" name="Picture 4" descr="https://encrypted-tbn0.gstatic.com/images?q=tbn:ANd9GcTK3OH0Wb6IMv5R-_fMqc07XNMCwZTGQ9ZZQPuwzFSBeKiDB9O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7375" y="4925701"/>
            <a:ext cx="1850646" cy="138619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https://www.hungryjacks.com.au/media/13641/whopper-_hire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90092" y="4716488"/>
            <a:ext cx="2082657" cy="153136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http://www.maturityisforsuckers.com/wp-content/uploads/2014/06/steakhouseburger.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07119" y="4801875"/>
            <a:ext cx="2224584" cy="144597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descr="http://mms.businesswire.com/media/20130820005573/en/379565/5/BuffaloBlueCheeseSDB_August2013.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66073" y="4857526"/>
            <a:ext cx="2415656" cy="14543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36934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Short-run profit maximization by a monopolistically competitive firm</a:t>
            </a:r>
            <a:endParaRPr lang="en-US" dirty="0"/>
          </a:p>
        </p:txBody>
      </p:sp>
      <p:sp>
        <p:nvSpPr>
          <p:cNvPr id="3" name="Content Placeholder 2"/>
          <p:cNvSpPr>
            <a:spLocks noGrp="1"/>
          </p:cNvSpPr>
          <p:nvPr>
            <p:ph idx="1"/>
          </p:nvPr>
        </p:nvSpPr>
        <p:spPr/>
        <p:txBody>
          <a:bodyPr/>
          <a:lstStyle/>
          <a:p>
            <a:r>
              <a:rPr lang="en-US" dirty="0" smtClean="0"/>
              <a:t>Firm’s demand curve is downward sloping, because other attributes of the product besides price matter to consumers.</a:t>
            </a:r>
          </a:p>
          <a:p>
            <a:r>
              <a:rPr lang="en-US" dirty="0" smtClean="0"/>
              <a:t>Firm must lower price to sell more of the product.</a:t>
            </a:r>
          </a:p>
          <a:p>
            <a:r>
              <a:rPr lang="en-US" dirty="0" smtClean="0"/>
              <a:t>Customer responsiveness to changes in price (own price elasticity of demand) depends on “closeness” of substitutes.</a:t>
            </a:r>
          </a:p>
          <a:p>
            <a:r>
              <a:rPr lang="en-US" dirty="0" smtClean="0"/>
              <a:t>Shut down decision?</a:t>
            </a:r>
          </a:p>
          <a:p>
            <a:r>
              <a:rPr lang="en-US" dirty="0" smtClean="0"/>
              <a:t>How much to produce?  What price to charge?</a:t>
            </a:r>
          </a:p>
          <a:p>
            <a:r>
              <a:rPr lang="en-US" dirty="0" smtClean="0"/>
              <a:t>Short-run economic profits?  Losses?</a:t>
            </a:r>
          </a:p>
          <a:p>
            <a:r>
              <a:rPr lang="en-US" dirty="0" smtClean="0"/>
              <a:t>[refer to diagram drawn on board]</a:t>
            </a:r>
            <a:endParaRPr lang="en-US" dirty="0"/>
          </a:p>
        </p:txBody>
      </p:sp>
    </p:spTree>
    <p:extLst>
      <p:ext uri="{BB962C8B-B14F-4D97-AF65-F5344CB8AC3E}">
        <p14:creationId xmlns:p14="http://schemas.microsoft.com/office/powerpoint/2010/main" val="23629375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Long-run adjustments in a monopolistically competitive market</a:t>
            </a:r>
            <a:endParaRPr lang="en-US" dirty="0"/>
          </a:p>
        </p:txBody>
      </p:sp>
      <p:sp>
        <p:nvSpPr>
          <p:cNvPr id="3" name="Content Placeholder 2"/>
          <p:cNvSpPr>
            <a:spLocks noGrp="1"/>
          </p:cNvSpPr>
          <p:nvPr>
            <p:ph idx="1"/>
          </p:nvPr>
        </p:nvSpPr>
        <p:spPr/>
        <p:txBody>
          <a:bodyPr>
            <a:normAutofit/>
          </a:bodyPr>
          <a:lstStyle/>
          <a:p>
            <a:r>
              <a:rPr lang="en-US" dirty="0" smtClean="0"/>
              <a:t>Suppose firms in the industry are earning positive economic profits.</a:t>
            </a:r>
          </a:p>
          <a:p>
            <a:r>
              <a:rPr lang="en-US" dirty="0" smtClean="0"/>
              <a:t>What changes do you predict, given enough time for firms to adjust?</a:t>
            </a:r>
          </a:p>
          <a:p>
            <a:pPr lvl="1">
              <a:buFont typeface="Wingdings" panose="05000000000000000000" pitchFamily="2" charset="2"/>
              <a:buChar char="Ø"/>
            </a:pPr>
            <a:r>
              <a:rPr lang="en-US" dirty="0" smtClean="0"/>
              <a:t>Entry of new competitors.</a:t>
            </a:r>
          </a:p>
          <a:p>
            <a:r>
              <a:rPr lang="en-US" dirty="0" smtClean="0"/>
              <a:t>How will that affect existing producers?</a:t>
            </a:r>
          </a:p>
          <a:p>
            <a:pPr lvl="1">
              <a:buFont typeface="Wingdings" panose="05000000000000000000" pitchFamily="2" charset="2"/>
              <a:buChar char="Ø"/>
            </a:pPr>
            <a:r>
              <a:rPr lang="en-US" dirty="0" smtClean="0"/>
              <a:t>Fewer customers.  Incumbent producers will see their demand curves shift inward.</a:t>
            </a:r>
          </a:p>
          <a:p>
            <a:r>
              <a:rPr lang="en-US" dirty="0" smtClean="0"/>
              <a:t>Where does it end?  When is the market in long-run equilibrium?</a:t>
            </a:r>
          </a:p>
          <a:p>
            <a:pPr lvl="1">
              <a:buFont typeface="Wingdings" panose="05000000000000000000" pitchFamily="2" charset="2"/>
              <a:buChar char="Ø"/>
            </a:pPr>
            <a:r>
              <a:rPr lang="en-US" dirty="0" smtClean="0"/>
              <a:t>Zero economic profits.  When enough new competitors have entered the market such that sellers are earning a normal return, there is no incentive for additional entry.</a:t>
            </a:r>
            <a:endParaRPr lang="en-US" dirty="0"/>
          </a:p>
        </p:txBody>
      </p:sp>
    </p:spTree>
    <p:extLst>
      <p:ext uri="{BB962C8B-B14F-4D97-AF65-F5344CB8AC3E}">
        <p14:creationId xmlns:p14="http://schemas.microsoft.com/office/powerpoint/2010/main" val="284246814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2286000" y="6143625"/>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27" name="Rectangle 3"/>
          <p:cNvSpPr>
            <a:spLocks noChangeArrowheads="1"/>
          </p:cNvSpPr>
          <p:nvPr/>
        </p:nvSpPr>
        <p:spPr bwMode="auto">
          <a:xfrm>
            <a:off x="4800600" y="6143625"/>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28" name="Rectangle 4"/>
          <p:cNvSpPr>
            <a:spLocks noGrp="1" noChangeArrowheads="1"/>
          </p:cNvSpPr>
          <p:nvPr>
            <p:ph type="title"/>
          </p:nvPr>
        </p:nvSpPr>
        <p:spPr>
          <a:xfrm>
            <a:off x="1981200" y="457200"/>
            <a:ext cx="7983538" cy="781050"/>
          </a:xfrm>
          <a:noFill/>
          <a:ln/>
          <a:extLst>
            <a:ext uri="{91240B29-F687-4F45-9708-019B960494DF}">
              <a14:hiddenLine xmlns:a14="http://schemas.microsoft.com/office/drawing/2010/main" w="12700">
                <a:solidFill>
                  <a:schemeClr val="tx1"/>
                </a:solidFill>
                <a:miter lim="800000"/>
                <a:headEnd/>
                <a:tailEnd/>
              </a14:hiddenLine>
            </a:ext>
          </a:extLst>
        </p:spPr>
        <p:txBody>
          <a:bodyPr vert="horz" lIns="90488" tIns="44450" rIns="90488" bIns="44450" rtlCol="0" anchor="b">
            <a:normAutofit fontScale="90000"/>
          </a:bodyPr>
          <a:lstStyle/>
          <a:p>
            <a:r>
              <a:rPr lang="en-US" altLang="en-US" sz="3200"/>
              <a:t>A Monopolistically Competitive</a:t>
            </a:r>
            <a:br>
              <a:rPr lang="en-US" altLang="en-US" sz="3200"/>
            </a:br>
            <a:r>
              <a:rPr lang="en-US" altLang="en-US" sz="3200"/>
              <a:t>Firm in the Short and Long Run</a:t>
            </a:r>
          </a:p>
        </p:txBody>
      </p:sp>
      <p:sp>
        <p:nvSpPr>
          <p:cNvPr id="26629" name="Line 5"/>
          <p:cNvSpPr>
            <a:spLocks noChangeShapeType="1"/>
          </p:cNvSpPr>
          <p:nvPr/>
        </p:nvSpPr>
        <p:spPr bwMode="auto">
          <a:xfrm>
            <a:off x="2286000" y="1966913"/>
            <a:ext cx="0" cy="3935412"/>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30" name="Line 6"/>
          <p:cNvSpPr>
            <a:spLocks noChangeShapeType="1"/>
          </p:cNvSpPr>
          <p:nvPr/>
        </p:nvSpPr>
        <p:spPr bwMode="auto">
          <a:xfrm>
            <a:off x="6553200" y="1966913"/>
            <a:ext cx="0" cy="3935412"/>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31" name="Line 7"/>
          <p:cNvSpPr>
            <a:spLocks noChangeShapeType="1"/>
          </p:cNvSpPr>
          <p:nvPr/>
        </p:nvSpPr>
        <p:spPr bwMode="auto">
          <a:xfrm>
            <a:off x="2300288" y="5915025"/>
            <a:ext cx="3935412"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32" name="Line 8"/>
          <p:cNvSpPr>
            <a:spLocks noChangeShapeType="1"/>
          </p:cNvSpPr>
          <p:nvPr/>
        </p:nvSpPr>
        <p:spPr bwMode="auto">
          <a:xfrm>
            <a:off x="6567488" y="5915025"/>
            <a:ext cx="3935412"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33" name="Rectangle 9"/>
          <p:cNvSpPr>
            <a:spLocks noChangeArrowheads="1"/>
          </p:cNvSpPr>
          <p:nvPr/>
        </p:nvSpPr>
        <p:spPr bwMode="auto">
          <a:xfrm>
            <a:off x="5405439" y="5948364"/>
            <a:ext cx="932629" cy="335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1600" b="1"/>
              <a:t>Quantity</a:t>
            </a:r>
          </a:p>
        </p:txBody>
      </p:sp>
      <p:sp>
        <p:nvSpPr>
          <p:cNvPr id="26634" name="Rectangle 10"/>
          <p:cNvSpPr>
            <a:spLocks noChangeArrowheads="1"/>
          </p:cNvSpPr>
          <p:nvPr/>
        </p:nvSpPr>
        <p:spPr bwMode="auto">
          <a:xfrm>
            <a:off x="1824038" y="1871664"/>
            <a:ext cx="516168" cy="335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1600" b="1"/>
              <a:t>$/Q</a:t>
            </a:r>
          </a:p>
        </p:txBody>
      </p:sp>
      <p:sp>
        <p:nvSpPr>
          <p:cNvPr id="26635" name="Rectangle 11"/>
          <p:cNvSpPr>
            <a:spLocks noChangeArrowheads="1"/>
          </p:cNvSpPr>
          <p:nvPr/>
        </p:nvSpPr>
        <p:spPr bwMode="auto">
          <a:xfrm>
            <a:off x="9602789" y="5910264"/>
            <a:ext cx="932629" cy="335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1600" b="1"/>
              <a:t>Quantity</a:t>
            </a:r>
          </a:p>
        </p:txBody>
      </p:sp>
      <p:sp>
        <p:nvSpPr>
          <p:cNvPr id="26636" name="Rectangle 12"/>
          <p:cNvSpPr>
            <a:spLocks noChangeArrowheads="1"/>
          </p:cNvSpPr>
          <p:nvPr/>
        </p:nvSpPr>
        <p:spPr bwMode="auto">
          <a:xfrm>
            <a:off x="6015038" y="1871664"/>
            <a:ext cx="516168" cy="335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1600" b="1"/>
              <a:t>$/Q</a:t>
            </a:r>
          </a:p>
        </p:txBody>
      </p:sp>
      <p:grpSp>
        <p:nvGrpSpPr>
          <p:cNvPr id="26637" name="Group 13"/>
          <p:cNvGrpSpPr>
            <a:grpSpLocks/>
          </p:cNvGrpSpPr>
          <p:nvPr/>
        </p:nvGrpSpPr>
        <p:grpSpPr bwMode="auto">
          <a:xfrm>
            <a:off x="2605089" y="2038350"/>
            <a:ext cx="3394075" cy="2598738"/>
            <a:chOff x="681" y="1284"/>
            <a:chExt cx="2138" cy="1637"/>
          </a:xfrm>
        </p:grpSpPr>
        <p:sp>
          <p:nvSpPr>
            <p:cNvPr id="26638" name="Freeform 14"/>
            <p:cNvSpPr>
              <a:spLocks/>
            </p:cNvSpPr>
            <p:nvPr/>
          </p:nvSpPr>
          <p:spPr bwMode="auto">
            <a:xfrm>
              <a:off x="681" y="1896"/>
              <a:ext cx="1997" cy="545"/>
            </a:xfrm>
            <a:custGeom>
              <a:avLst/>
              <a:gdLst>
                <a:gd name="T0" fmla="*/ 0 w 1997"/>
                <a:gd name="T1" fmla="*/ 16 h 545"/>
                <a:gd name="T2" fmla="*/ 17 w 1997"/>
                <a:gd name="T3" fmla="*/ 32 h 545"/>
                <a:gd name="T4" fmla="*/ 34 w 1997"/>
                <a:gd name="T5" fmla="*/ 48 h 545"/>
                <a:gd name="T6" fmla="*/ 81 w 1997"/>
                <a:gd name="T7" fmla="*/ 93 h 545"/>
                <a:gd name="T8" fmla="*/ 133 w 1997"/>
                <a:gd name="T9" fmla="*/ 145 h 545"/>
                <a:gd name="T10" fmla="*/ 193 w 1997"/>
                <a:gd name="T11" fmla="*/ 201 h 545"/>
                <a:gd name="T12" fmla="*/ 257 w 1997"/>
                <a:gd name="T13" fmla="*/ 262 h 545"/>
                <a:gd name="T14" fmla="*/ 321 w 1997"/>
                <a:gd name="T15" fmla="*/ 318 h 545"/>
                <a:gd name="T16" fmla="*/ 381 w 1997"/>
                <a:gd name="T17" fmla="*/ 367 h 545"/>
                <a:gd name="T18" fmla="*/ 437 w 1997"/>
                <a:gd name="T19" fmla="*/ 407 h 545"/>
                <a:gd name="T20" fmla="*/ 488 w 1997"/>
                <a:gd name="T21" fmla="*/ 435 h 545"/>
                <a:gd name="T22" fmla="*/ 535 w 1997"/>
                <a:gd name="T23" fmla="*/ 459 h 545"/>
                <a:gd name="T24" fmla="*/ 587 w 1997"/>
                <a:gd name="T25" fmla="*/ 479 h 545"/>
                <a:gd name="T26" fmla="*/ 634 w 1997"/>
                <a:gd name="T27" fmla="*/ 496 h 545"/>
                <a:gd name="T28" fmla="*/ 728 w 1997"/>
                <a:gd name="T29" fmla="*/ 520 h 545"/>
                <a:gd name="T30" fmla="*/ 827 w 1997"/>
                <a:gd name="T31" fmla="*/ 536 h 545"/>
                <a:gd name="T32" fmla="*/ 929 w 1997"/>
                <a:gd name="T33" fmla="*/ 544 h 545"/>
                <a:gd name="T34" fmla="*/ 1032 w 1997"/>
                <a:gd name="T35" fmla="*/ 544 h 545"/>
                <a:gd name="T36" fmla="*/ 1135 w 1997"/>
                <a:gd name="T37" fmla="*/ 536 h 545"/>
                <a:gd name="T38" fmla="*/ 1234 w 1997"/>
                <a:gd name="T39" fmla="*/ 520 h 545"/>
                <a:gd name="T40" fmla="*/ 1328 w 1997"/>
                <a:gd name="T41" fmla="*/ 500 h 545"/>
                <a:gd name="T42" fmla="*/ 1422 w 1997"/>
                <a:gd name="T43" fmla="*/ 479 h 545"/>
                <a:gd name="T44" fmla="*/ 1465 w 1997"/>
                <a:gd name="T45" fmla="*/ 463 h 545"/>
                <a:gd name="T46" fmla="*/ 1512 w 1997"/>
                <a:gd name="T47" fmla="*/ 443 h 545"/>
                <a:gd name="T48" fmla="*/ 1559 w 1997"/>
                <a:gd name="T49" fmla="*/ 419 h 545"/>
                <a:gd name="T50" fmla="*/ 1606 w 1997"/>
                <a:gd name="T51" fmla="*/ 391 h 545"/>
                <a:gd name="T52" fmla="*/ 1658 w 1997"/>
                <a:gd name="T53" fmla="*/ 351 h 545"/>
                <a:gd name="T54" fmla="*/ 1709 w 1997"/>
                <a:gd name="T55" fmla="*/ 302 h 545"/>
                <a:gd name="T56" fmla="*/ 1765 w 1997"/>
                <a:gd name="T57" fmla="*/ 250 h 545"/>
                <a:gd name="T58" fmla="*/ 1820 w 1997"/>
                <a:gd name="T59" fmla="*/ 193 h 545"/>
                <a:gd name="T60" fmla="*/ 1872 w 1997"/>
                <a:gd name="T61" fmla="*/ 137 h 545"/>
                <a:gd name="T62" fmla="*/ 1919 w 1997"/>
                <a:gd name="T63" fmla="*/ 85 h 545"/>
                <a:gd name="T64" fmla="*/ 1962 w 1997"/>
                <a:gd name="T65" fmla="*/ 36 h 545"/>
                <a:gd name="T66" fmla="*/ 1996 w 1997"/>
                <a:gd name="T67" fmla="*/ 0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97" h="545">
                  <a:moveTo>
                    <a:pt x="0" y="16"/>
                  </a:moveTo>
                  <a:lnTo>
                    <a:pt x="17" y="32"/>
                  </a:lnTo>
                  <a:lnTo>
                    <a:pt x="34" y="48"/>
                  </a:lnTo>
                  <a:lnTo>
                    <a:pt x="81" y="93"/>
                  </a:lnTo>
                  <a:lnTo>
                    <a:pt x="133" y="145"/>
                  </a:lnTo>
                  <a:lnTo>
                    <a:pt x="193" y="201"/>
                  </a:lnTo>
                  <a:lnTo>
                    <a:pt x="257" y="262"/>
                  </a:lnTo>
                  <a:lnTo>
                    <a:pt x="321" y="318"/>
                  </a:lnTo>
                  <a:lnTo>
                    <a:pt x="381" y="367"/>
                  </a:lnTo>
                  <a:lnTo>
                    <a:pt x="437" y="407"/>
                  </a:lnTo>
                  <a:lnTo>
                    <a:pt x="488" y="435"/>
                  </a:lnTo>
                  <a:lnTo>
                    <a:pt x="535" y="459"/>
                  </a:lnTo>
                  <a:lnTo>
                    <a:pt x="587" y="479"/>
                  </a:lnTo>
                  <a:lnTo>
                    <a:pt x="634" y="496"/>
                  </a:lnTo>
                  <a:lnTo>
                    <a:pt x="728" y="520"/>
                  </a:lnTo>
                  <a:lnTo>
                    <a:pt x="827" y="536"/>
                  </a:lnTo>
                  <a:lnTo>
                    <a:pt x="929" y="544"/>
                  </a:lnTo>
                  <a:lnTo>
                    <a:pt x="1032" y="544"/>
                  </a:lnTo>
                  <a:lnTo>
                    <a:pt x="1135" y="536"/>
                  </a:lnTo>
                  <a:lnTo>
                    <a:pt x="1234" y="520"/>
                  </a:lnTo>
                  <a:lnTo>
                    <a:pt x="1328" y="500"/>
                  </a:lnTo>
                  <a:lnTo>
                    <a:pt x="1422" y="479"/>
                  </a:lnTo>
                  <a:lnTo>
                    <a:pt x="1465" y="463"/>
                  </a:lnTo>
                  <a:lnTo>
                    <a:pt x="1512" y="443"/>
                  </a:lnTo>
                  <a:lnTo>
                    <a:pt x="1559" y="419"/>
                  </a:lnTo>
                  <a:lnTo>
                    <a:pt x="1606" y="391"/>
                  </a:lnTo>
                  <a:lnTo>
                    <a:pt x="1658" y="351"/>
                  </a:lnTo>
                  <a:lnTo>
                    <a:pt x="1709" y="302"/>
                  </a:lnTo>
                  <a:lnTo>
                    <a:pt x="1765" y="250"/>
                  </a:lnTo>
                  <a:lnTo>
                    <a:pt x="1820" y="193"/>
                  </a:lnTo>
                  <a:lnTo>
                    <a:pt x="1872" y="137"/>
                  </a:lnTo>
                  <a:lnTo>
                    <a:pt x="1919" y="85"/>
                  </a:lnTo>
                  <a:lnTo>
                    <a:pt x="1962" y="36"/>
                  </a:lnTo>
                  <a:lnTo>
                    <a:pt x="1996" y="0"/>
                  </a:lnTo>
                </a:path>
              </a:pathLst>
            </a:custGeom>
            <a:noFill/>
            <a:ln w="50800" cap="rnd" cmpd="sng">
              <a:solidFill>
                <a:srgbClr val="CC66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39" name="Freeform 15"/>
            <p:cNvSpPr>
              <a:spLocks/>
            </p:cNvSpPr>
            <p:nvPr/>
          </p:nvSpPr>
          <p:spPr bwMode="auto">
            <a:xfrm>
              <a:off x="1151" y="1573"/>
              <a:ext cx="1105" cy="1348"/>
            </a:xfrm>
            <a:custGeom>
              <a:avLst/>
              <a:gdLst>
                <a:gd name="T0" fmla="*/ 0 w 1105"/>
                <a:gd name="T1" fmla="*/ 1347 h 1348"/>
                <a:gd name="T2" fmla="*/ 18 w 1105"/>
                <a:gd name="T3" fmla="*/ 1328 h 1348"/>
                <a:gd name="T4" fmla="*/ 36 w 1105"/>
                <a:gd name="T5" fmla="*/ 1309 h 1348"/>
                <a:gd name="T6" fmla="*/ 87 w 1105"/>
                <a:gd name="T7" fmla="*/ 1256 h 1348"/>
                <a:gd name="T8" fmla="*/ 148 w 1105"/>
                <a:gd name="T9" fmla="*/ 1194 h 1348"/>
                <a:gd name="T10" fmla="*/ 213 w 1105"/>
                <a:gd name="T11" fmla="*/ 1127 h 1348"/>
                <a:gd name="T12" fmla="*/ 354 w 1105"/>
                <a:gd name="T13" fmla="*/ 989 h 1348"/>
                <a:gd name="T14" fmla="*/ 418 w 1105"/>
                <a:gd name="T15" fmla="*/ 917 h 1348"/>
                <a:gd name="T16" fmla="*/ 480 w 1105"/>
                <a:gd name="T17" fmla="*/ 855 h 1348"/>
                <a:gd name="T18" fmla="*/ 592 w 1105"/>
                <a:gd name="T19" fmla="*/ 740 h 1348"/>
                <a:gd name="T20" fmla="*/ 704 w 1105"/>
                <a:gd name="T21" fmla="*/ 626 h 1348"/>
                <a:gd name="T22" fmla="*/ 805 w 1105"/>
                <a:gd name="T23" fmla="*/ 516 h 1348"/>
                <a:gd name="T24" fmla="*/ 851 w 1105"/>
                <a:gd name="T25" fmla="*/ 458 h 1348"/>
                <a:gd name="T26" fmla="*/ 891 w 1105"/>
                <a:gd name="T27" fmla="*/ 406 h 1348"/>
                <a:gd name="T28" fmla="*/ 927 w 1105"/>
                <a:gd name="T29" fmla="*/ 353 h 1348"/>
                <a:gd name="T30" fmla="*/ 963 w 1105"/>
                <a:gd name="T31" fmla="*/ 296 h 1348"/>
                <a:gd name="T32" fmla="*/ 1021 w 1105"/>
                <a:gd name="T33" fmla="*/ 181 h 1348"/>
                <a:gd name="T34" fmla="*/ 1046 w 1105"/>
                <a:gd name="T35" fmla="*/ 129 h 1348"/>
                <a:gd name="T36" fmla="*/ 1068 w 1105"/>
                <a:gd name="T37" fmla="*/ 81 h 1348"/>
                <a:gd name="T38" fmla="*/ 1086 w 1105"/>
                <a:gd name="T39" fmla="*/ 38 h 1348"/>
                <a:gd name="T40" fmla="*/ 1104 w 1105"/>
                <a:gd name="T41" fmla="*/ 0 h 1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05" h="1348">
                  <a:moveTo>
                    <a:pt x="0" y="1347"/>
                  </a:moveTo>
                  <a:lnTo>
                    <a:pt x="18" y="1328"/>
                  </a:lnTo>
                  <a:lnTo>
                    <a:pt x="36" y="1309"/>
                  </a:lnTo>
                  <a:lnTo>
                    <a:pt x="87" y="1256"/>
                  </a:lnTo>
                  <a:lnTo>
                    <a:pt x="148" y="1194"/>
                  </a:lnTo>
                  <a:lnTo>
                    <a:pt x="213" y="1127"/>
                  </a:lnTo>
                  <a:lnTo>
                    <a:pt x="354" y="989"/>
                  </a:lnTo>
                  <a:lnTo>
                    <a:pt x="418" y="917"/>
                  </a:lnTo>
                  <a:lnTo>
                    <a:pt x="480" y="855"/>
                  </a:lnTo>
                  <a:lnTo>
                    <a:pt x="592" y="740"/>
                  </a:lnTo>
                  <a:lnTo>
                    <a:pt x="704" y="626"/>
                  </a:lnTo>
                  <a:lnTo>
                    <a:pt x="805" y="516"/>
                  </a:lnTo>
                  <a:lnTo>
                    <a:pt x="851" y="458"/>
                  </a:lnTo>
                  <a:lnTo>
                    <a:pt x="891" y="406"/>
                  </a:lnTo>
                  <a:lnTo>
                    <a:pt x="927" y="353"/>
                  </a:lnTo>
                  <a:lnTo>
                    <a:pt x="963" y="296"/>
                  </a:lnTo>
                  <a:lnTo>
                    <a:pt x="1021" y="181"/>
                  </a:lnTo>
                  <a:lnTo>
                    <a:pt x="1046" y="129"/>
                  </a:lnTo>
                  <a:lnTo>
                    <a:pt x="1068" y="81"/>
                  </a:lnTo>
                  <a:lnTo>
                    <a:pt x="1086" y="38"/>
                  </a:lnTo>
                  <a:lnTo>
                    <a:pt x="1104" y="0"/>
                  </a:lnTo>
                </a:path>
              </a:pathLst>
            </a:custGeom>
            <a:noFill/>
            <a:ln w="50800" cap="rnd" cmpd="sng">
              <a:solidFill>
                <a:srgbClr val="993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40" name="Rectangle 16"/>
            <p:cNvSpPr>
              <a:spLocks noChangeArrowheads="1"/>
            </p:cNvSpPr>
            <p:nvPr/>
          </p:nvSpPr>
          <p:spPr bwMode="auto">
            <a:xfrm>
              <a:off x="2147" y="1284"/>
              <a:ext cx="319"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b="1"/>
                <a:t>MC</a:t>
              </a:r>
            </a:p>
          </p:txBody>
        </p:sp>
        <p:sp>
          <p:nvSpPr>
            <p:cNvPr id="26641" name="Rectangle 17"/>
            <p:cNvSpPr>
              <a:spLocks noChangeArrowheads="1"/>
            </p:cNvSpPr>
            <p:nvPr/>
          </p:nvSpPr>
          <p:spPr bwMode="auto">
            <a:xfrm>
              <a:off x="2541" y="1611"/>
              <a:ext cx="27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b="1"/>
                <a:t>AC</a:t>
              </a:r>
            </a:p>
          </p:txBody>
        </p:sp>
      </p:grpSp>
      <p:grpSp>
        <p:nvGrpSpPr>
          <p:cNvPr id="26642" name="Group 18"/>
          <p:cNvGrpSpPr>
            <a:grpSpLocks/>
          </p:cNvGrpSpPr>
          <p:nvPr/>
        </p:nvGrpSpPr>
        <p:grpSpPr bwMode="auto">
          <a:xfrm>
            <a:off x="6932613" y="2038350"/>
            <a:ext cx="3409950" cy="2598738"/>
            <a:chOff x="3407" y="1284"/>
            <a:chExt cx="2148" cy="1637"/>
          </a:xfrm>
        </p:grpSpPr>
        <p:sp>
          <p:nvSpPr>
            <p:cNvPr id="26643" name="Freeform 19"/>
            <p:cNvSpPr>
              <a:spLocks/>
            </p:cNvSpPr>
            <p:nvPr/>
          </p:nvSpPr>
          <p:spPr bwMode="auto">
            <a:xfrm>
              <a:off x="3407" y="1896"/>
              <a:ext cx="1998" cy="545"/>
            </a:xfrm>
            <a:custGeom>
              <a:avLst/>
              <a:gdLst>
                <a:gd name="T0" fmla="*/ 0 w 1998"/>
                <a:gd name="T1" fmla="*/ 16 h 545"/>
                <a:gd name="T2" fmla="*/ 17 w 1998"/>
                <a:gd name="T3" fmla="*/ 32 h 545"/>
                <a:gd name="T4" fmla="*/ 34 w 1998"/>
                <a:gd name="T5" fmla="*/ 48 h 545"/>
                <a:gd name="T6" fmla="*/ 86 w 1998"/>
                <a:gd name="T7" fmla="*/ 93 h 545"/>
                <a:gd name="T8" fmla="*/ 138 w 1998"/>
                <a:gd name="T9" fmla="*/ 145 h 545"/>
                <a:gd name="T10" fmla="*/ 199 w 1998"/>
                <a:gd name="T11" fmla="*/ 201 h 545"/>
                <a:gd name="T12" fmla="*/ 259 w 1998"/>
                <a:gd name="T13" fmla="*/ 262 h 545"/>
                <a:gd name="T14" fmla="*/ 328 w 1998"/>
                <a:gd name="T15" fmla="*/ 318 h 545"/>
                <a:gd name="T16" fmla="*/ 389 w 1998"/>
                <a:gd name="T17" fmla="*/ 367 h 545"/>
                <a:gd name="T18" fmla="*/ 441 w 1998"/>
                <a:gd name="T19" fmla="*/ 407 h 545"/>
                <a:gd name="T20" fmla="*/ 493 w 1998"/>
                <a:gd name="T21" fmla="*/ 435 h 545"/>
                <a:gd name="T22" fmla="*/ 544 w 1998"/>
                <a:gd name="T23" fmla="*/ 459 h 545"/>
                <a:gd name="T24" fmla="*/ 588 w 1998"/>
                <a:gd name="T25" fmla="*/ 479 h 545"/>
                <a:gd name="T26" fmla="*/ 640 w 1998"/>
                <a:gd name="T27" fmla="*/ 496 h 545"/>
                <a:gd name="T28" fmla="*/ 735 w 1998"/>
                <a:gd name="T29" fmla="*/ 520 h 545"/>
                <a:gd name="T30" fmla="*/ 830 w 1998"/>
                <a:gd name="T31" fmla="*/ 536 h 545"/>
                <a:gd name="T32" fmla="*/ 933 w 1998"/>
                <a:gd name="T33" fmla="*/ 544 h 545"/>
                <a:gd name="T34" fmla="*/ 1037 w 1998"/>
                <a:gd name="T35" fmla="*/ 544 h 545"/>
                <a:gd name="T36" fmla="*/ 1132 w 1998"/>
                <a:gd name="T37" fmla="*/ 536 h 545"/>
                <a:gd name="T38" fmla="*/ 1236 w 1998"/>
                <a:gd name="T39" fmla="*/ 520 h 545"/>
                <a:gd name="T40" fmla="*/ 1331 w 1998"/>
                <a:gd name="T41" fmla="*/ 500 h 545"/>
                <a:gd name="T42" fmla="*/ 1426 w 1998"/>
                <a:gd name="T43" fmla="*/ 479 h 545"/>
                <a:gd name="T44" fmla="*/ 1470 w 1998"/>
                <a:gd name="T45" fmla="*/ 463 h 545"/>
                <a:gd name="T46" fmla="*/ 1513 w 1998"/>
                <a:gd name="T47" fmla="*/ 443 h 545"/>
                <a:gd name="T48" fmla="*/ 1556 w 1998"/>
                <a:gd name="T49" fmla="*/ 419 h 545"/>
                <a:gd name="T50" fmla="*/ 1608 w 1998"/>
                <a:gd name="T51" fmla="*/ 391 h 545"/>
                <a:gd name="T52" fmla="*/ 1660 w 1998"/>
                <a:gd name="T53" fmla="*/ 351 h 545"/>
                <a:gd name="T54" fmla="*/ 1712 w 1998"/>
                <a:gd name="T55" fmla="*/ 302 h 545"/>
                <a:gd name="T56" fmla="*/ 1764 w 1998"/>
                <a:gd name="T57" fmla="*/ 250 h 545"/>
                <a:gd name="T58" fmla="*/ 1824 w 1998"/>
                <a:gd name="T59" fmla="*/ 193 h 545"/>
                <a:gd name="T60" fmla="*/ 1876 w 1998"/>
                <a:gd name="T61" fmla="*/ 137 h 545"/>
                <a:gd name="T62" fmla="*/ 1919 w 1998"/>
                <a:gd name="T63" fmla="*/ 85 h 545"/>
                <a:gd name="T64" fmla="*/ 1962 w 1998"/>
                <a:gd name="T65" fmla="*/ 36 h 545"/>
                <a:gd name="T66" fmla="*/ 1997 w 1998"/>
                <a:gd name="T67" fmla="*/ 0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98" h="545">
                  <a:moveTo>
                    <a:pt x="0" y="16"/>
                  </a:moveTo>
                  <a:lnTo>
                    <a:pt x="17" y="32"/>
                  </a:lnTo>
                  <a:lnTo>
                    <a:pt x="34" y="48"/>
                  </a:lnTo>
                  <a:lnTo>
                    <a:pt x="86" y="93"/>
                  </a:lnTo>
                  <a:lnTo>
                    <a:pt x="138" y="145"/>
                  </a:lnTo>
                  <a:lnTo>
                    <a:pt x="199" y="201"/>
                  </a:lnTo>
                  <a:lnTo>
                    <a:pt x="259" y="262"/>
                  </a:lnTo>
                  <a:lnTo>
                    <a:pt x="328" y="318"/>
                  </a:lnTo>
                  <a:lnTo>
                    <a:pt x="389" y="367"/>
                  </a:lnTo>
                  <a:lnTo>
                    <a:pt x="441" y="407"/>
                  </a:lnTo>
                  <a:lnTo>
                    <a:pt x="493" y="435"/>
                  </a:lnTo>
                  <a:lnTo>
                    <a:pt x="544" y="459"/>
                  </a:lnTo>
                  <a:lnTo>
                    <a:pt x="588" y="479"/>
                  </a:lnTo>
                  <a:lnTo>
                    <a:pt x="640" y="496"/>
                  </a:lnTo>
                  <a:lnTo>
                    <a:pt x="735" y="520"/>
                  </a:lnTo>
                  <a:lnTo>
                    <a:pt x="830" y="536"/>
                  </a:lnTo>
                  <a:lnTo>
                    <a:pt x="933" y="544"/>
                  </a:lnTo>
                  <a:lnTo>
                    <a:pt x="1037" y="544"/>
                  </a:lnTo>
                  <a:lnTo>
                    <a:pt x="1132" y="536"/>
                  </a:lnTo>
                  <a:lnTo>
                    <a:pt x="1236" y="520"/>
                  </a:lnTo>
                  <a:lnTo>
                    <a:pt x="1331" y="500"/>
                  </a:lnTo>
                  <a:lnTo>
                    <a:pt x="1426" y="479"/>
                  </a:lnTo>
                  <a:lnTo>
                    <a:pt x="1470" y="463"/>
                  </a:lnTo>
                  <a:lnTo>
                    <a:pt x="1513" y="443"/>
                  </a:lnTo>
                  <a:lnTo>
                    <a:pt x="1556" y="419"/>
                  </a:lnTo>
                  <a:lnTo>
                    <a:pt x="1608" y="391"/>
                  </a:lnTo>
                  <a:lnTo>
                    <a:pt x="1660" y="351"/>
                  </a:lnTo>
                  <a:lnTo>
                    <a:pt x="1712" y="302"/>
                  </a:lnTo>
                  <a:lnTo>
                    <a:pt x="1764" y="250"/>
                  </a:lnTo>
                  <a:lnTo>
                    <a:pt x="1824" y="193"/>
                  </a:lnTo>
                  <a:lnTo>
                    <a:pt x="1876" y="137"/>
                  </a:lnTo>
                  <a:lnTo>
                    <a:pt x="1919" y="85"/>
                  </a:lnTo>
                  <a:lnTo>
                    <a:pt x="1962" y="36"/>
                  </a:lnTo>
                  <a:lnTo>
                    <a:pt x="1997" y="0"/>
                  </a:lnTo>
                </a:path>
              </a:pathLst>
            </a:custGeom>
            <a:noFill/>
            <a:ln w="50800" cap="rnd" cmpd="sng">
              <a:solidFill>
                <a:srgbClr val="CC66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44" name="Freeform 20"/>
            <p:cNvSpPr>
              <a:spLocks/>
            </p:cNvSpPr>
            <p:nvPr/>
          </p:nvSpPr>
          <p:spPr bwMode="auto">
            <a:xfrm>
              <a:off x="3882" y="1573"/>
              <a:ext cx="1101" cy="1348"/>
            </a:xfrm>
            <a:custGeom>
              <a:avLst/>
              <a:gdLst>
                <a:gd name="T0" fmla="*/ 0 w 1101"/>
                <a:gd name="T1" fmla="*/ 1347 h 1348"/>
                <a:gd name="T2" fmla="*/ 40 w 1101"/>
                <a:gd name="T3" fmla="*/ 1309 h 1348"/>
                <a:gd name="T4" fmla="*/ 88 w 1101"/>
                <a:gd name="T5" fmla="*/ 1256 h 1348"/>
                <a:gd name="T6" fmla="*/ 143 w 1101"/>
                <a:gd name="T7" fmla="*/ 1194 h 1348"/>
                <a:gd name="T8" fmla="*/ 215 w 1101"/>
                <a:gd name="T9" fmla="*/ 1127 h 1348"/>
                <a:gd name="T10" fmla="*/ 351 w 1101"/>
                <a:gd name="T11" fmla="*/ 989 h 1348"/>
                <a:gd name="T12" fmla="*/ 414 w 1101"/>
                <a:gd name="T13" fmla="*/ 917 h 1348"/>
                <a:gd name="T14" fmla="*/ 478 w 1101"/>
                <a:gd name="T15" fmla="*/ 855 h 1348"/>
                <a:gd name="T16" fmla="*/ 590 w 1101"/>
                <a:gd name="T17" fmla="*/ 740 h 1348"/>
                <a:gd name="T18" fmla="*/ 701 w 1101"/>
                <a:gd name="T19" fmla="*/ 626 h 1348"/>
                <a:gd name="T20" fmla="*/ 797 w 1101"/>
                <a:gd name="T21" fmla="*/ 516 h 1348"/>
                <a:gd name="T22" fmla="*/ 885 w 1101"/>
                <a:gd name="T23" fmla="*/ 406 h 1348"/>
                <a:gd name="T24" fmla="*/ 957 w 1101"/>
                <a:gd name="T25" fmla="*/ 296 h 1348"/>
                <a:gd name="T26" fmla="*/ 1012 w 1101"/>
                <a:gd name="T27" fmla="*/ 181 h 1348"/>
                <a:gd name="T28" fmla="*/ 1036 w 1101"/>
                <a:gd name="T29" fmla="*/ 129 h 1348"/>
                <a:gd name="T30" fmla="*/ 1060 w 1101"/>
                <a:gd name="T31" fmla="*/ 81 h 1348"/>
                <a:gd name="T32" fmla="*/ 1084 w 1101"/>
                <a:gd name="T33" fmla="*/ 38 h 1348"/>
                <a:gd name="T34" fmla="*/ 1100 w 1101"/>
                <a:gd name="T35" fmla="*/ 0 h 1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01" h="1348">
                  <a:moveTo>
                    <a:pt x="0" y="1347"/>
                  </a:moveTo>
                  <a:lnTo>
                    <a:pt x="40" y="1309"/>
                  </a:lnTo>
                  <a:lnTo>
                    <a:pt x="88" y="1256"/>
                  </a:lnTo>
                  <a:lnTo>
                    <a:pt x="143" y="1194"/>
                  </a:lnTo>
                  <a:lnTo>
                    <a:pt x="215" y="1127"/>
                  </a:lnTo>
                  <a:lnTo>
                    <a:pt x="351" y="989"/>
                  </a:lnTo>
                  <a:lnTo>
                    <a:pt x="414" y="917"/>
                  </a:lnTo>
                  <a:lnTo>
                    <a:pt x="478" y="855"/>
                  </a:lnTo>
                  <a:lnTo>
                    <a:pt x="590" y="740"/>
                  </a:lnTo>
                  <a:lnTo>
                    <a:pt x="701" y="626"/>
                  </a:lnTo>
                  <a:lnTo>
                    <a:pt x="797" y="516"/>
                  </a:lnTo>
                  <a:lnTo>
                    <a:pt x="885" y="406"/>
                  </a:lnTo>
                  <a:lnTo>
                    <a:pt x="957" y="296"/>
                  </a:lnTo>
                  <a:lnTo>
                    <a:pt x="1012" y="181"/>
                  </a:lnTo>
                  <a:lnTo>
                    <a:pt x="1036" y="129"/>
                  </a:lnTo>
                  <a:lnTo>
                    <a:pt x="1060" y="81"/>
                  </a:lnTo>
                  <a:lnTo>
                    <a:pt x="1084" y="38"/>
                  </a:lnTo>
                  <a:lnTo>
                    <a:pt x="1100" y="0"/>
                  </a:lnTo>
                </a:path>
              </a:pathLst>
            </a:custGeom>
            <a:noFill/>
            <a:ln w="50800" cap="rnd" cmpd="sng">
              <a:solidFill>
                <a:srgbClr val="993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45" name="Rectangle 21"/>
            <p:cNvSpPr>
              <a:spLocks noChangeArrowheads="1"/>
            </p:cNvSpPr>
            <p:nvPr/>
          </p:nvSpPr>
          <p:spPr bwMode="auto">
            <a:xfrm>
              <a:off x="4883" y="1284"/>
              <a:ext cx="319"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b="1"/>
                <a:t>MC</a:t>
              </a:r>
            </a:p>
          </p:txBody>
        </p:sp>
        <p:sp>
          <p:nvSpPr>
            <p:cNvPr id="26646" name="Rectangle 22"/>
            <p:cNvSpPr>
              <a:spLocks noChangeArrowheads="1"/>
            </p:cNvSpPr>
            <p:nvPr/>
          </p:nvSpPr>
          <p:spPr bwMode="auto">
            <a:xfrm>
              <a:off x="5277" y="1611"/>
              <a:ext cx="27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b="1"/>
                <a:t>AC</a:t>
              </a:r>
            </a:p>
          </p:txBody>
        </p:sp>
      </p:grpSp>
      <p:grpSp>
        <p:nvGrpSpPr>
          <p:cNvPr id="26647" name="Group 23"/>
          <p:cNvGrpSpPr>
            <a:grpSpLocks/>
          </p:cNvGrpSpPr>
          <p:nvPr/>
        </p:nvGrpSpPr>
        <p:grpSpPr bwMode="auto">
          <a:xfrm>
            <a:off x="2312989" y="2513013"/>
            <a:ext cx="4021137" cy="3078162"/>
            <a:chOff x="497" y="1583"/>
            <a:chExt cx="2533" cy="1939"/>
          </a:xfrm>
        </p:grpSpPr>
        <p:sp>
          <p:nvSpPr>
            <p:cNvPr id="26648" name="Line 24"/>
            <p:cNvSpPr>
              <a:spLocks noChangeShapeType="1"/>
            </p:cNvSpPr>
            <p:nvPr/>
          </p:nvSpPr>
          <p:spPr bwMode="auto">
            <a:xfrm>
              <a:off x="497" y="1583"/>
              <a:ext cx="2223" cy="1071"/>
            </a:xfrm>
            <a:prstGeom prst="line">
              <a:avLst/>
            </a:prstGeom>
            <a:noFill/>
            <a:ln w="50800">
              <a:solidFill>
                <a:srgbClr val="3399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49" name="Line 25"/>
            <p:cNvSpPr>
              <a:spLocks noChangeShapeType="1"/>
            </p:cNvSpPr>
            <p:nvPr/>
          </p:nvSpPr>
          <p:spPr bwMode="auto">
            <a:xfrm>
              <a:off x="497" y="1583"/>
              <a:ext cx="1791" cy="1695"/>
            </a:xfrm>
            <a:prstGeom prst="line">
              <a:avLst/>
            </a:prstGeom>
            <a:noFill/>
            <a:ln w="50800">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50" name="Rectangle 26"/>
            <p:cNvSpPr>
              <a:spLocks noChangeArrowheads="1"/>
            </p:cNvSpPr>
            <p:nvPr/>
          </p:nvSpPr>
          <p:spPr bwMode="auto">
            <a:xfrm>
              <a:off x="2723" y="2628"/>
              <a:ext cx="307"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b="1"/>
                <a:t>D</a:t>
              </a:r>
              <a:r>
                <a:rPr lang="en-US" altLang="en-US" b="1" baseline="-25000"/>
                <a:t>SR</a:t>
              </a:r>
            </a:p>
          </p:txBody>
        </p:sp>
        <p:sp>
          <p:nvSpPr>
            <p:cNvPr id="26651" name="Rectangle 27"/>
            <p:cNvSpPr>
              <a:spLocks noChangeArrowheads="1"/>
            </p:cNvSpPr>
            <p:nvPr/>
          </p:nvSpPr>
          <p:spPr bwMode="auto">
            <a:xfrm>
              <a:off x="2301" y="3291"/>
              <a:ext cx="423"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b="1"/>
                <a:t>MR</a:t>
              </a:r>
              <a:r>
                <a:rPr lang="en-US" altLang="en-US" b="1" baseline="-25000"/>
                <a:t>SR</a:t>
              </a:r>
            </a:p>
          </p:txBody>
        </p:sp>
      </p:grpSp>
      <p:grpSp>
        <p:nvGrpSpPr>
          <p:cNvPr id="26652" name="Group 28"/>
          <p:cNvGrpSpPr>
            <a:grpSpLocks/>
          </p:cNvGrpSpPr>
          <p:nvPr/>
        </p:nvGrpSpPr>
        <p:grpSpPr bwMode="auto">
          <a:xfrm>
            <a:off x="6550025" y="3198813"/>
            <a:ext cx="3527425" cy="2544762"/>
            <a:chOff x="3166" y="2015"/>
            <a:chExt cx="2222" cy="1603"/>
          </a:xfrm>
        </p:grpSpPr>
        <p:sp>
          <p:nvSpPr>
            <p:cNvPr id="26653" name="Line 29"/>
            <p:cNvSpPr>
              <a:spLocks noChangeShapeType="1"/>
            </p:cNvSpPr>
            <p:nvPr/>
          </p:nvSpPr>
          <p:spPr bwMode="auto">
            <a:xfrm>
              <a:off x="3166" y="2015"/>
              <a:ext cx="1906" cy="916"/>
            </a:xfrm>
            <a:prstGeom prst="line">
              <a:avLst/>
            </a:prstGeom>
            <a:noFill/>
            <a:ln w="50800">
              <a:solidFill>
                <a:srgbClr val="3399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54" name="Line 30"/>
            <p:cNvSpPr>
              <a:spLocks noChangeShapeType="1"/>
            </p:cNvSpPr>
            <p:nvPr/>
          </p:nvSpPr>
          <p:spPr bwMode="auto">
            <a:xfrm>
              <a:off x="3166" y="2015"/>
              <a:ext cx="1522" cy="1440"/>
            </a:xfrm>
            <a:prstGeom prst="line">
              <a:avLst/>
            </a:prstGeom>
            <a:noFill/>
            <a:ln w="50800">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55" name="Rectangle 31"/>
            <p:cNvSpPr>
              <a:spLocks noChangeArrowheads="1"/>
            </p:cNvSpPr>
            <p:nvPr/>
          </p:nvSpPr>
          <p:spPr bwMode="auto">
            <a:xfrm>
              <a:off x="5085" y="2907"/>
              <a:ext cx="303"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b="1"/>
                <a:t>D</a:t>
              </a:r>
              <a:r>
                <a:rPr lang="en-US" altLang="en-US" b="1" baseline="-25000"/>
                <a:t>LR</a:t>
              </a:r>
            </a:p>
          </p:txBody>
        </p:sp>
        <p:sp>
          <p:nvSpPr>
            <p:cNvPr id="26656" name="Rectangle 32"/>
            <p:cNvSpPr>
              <a:spLocks noChangeArrowheads="1"/>
            </p:cNvSpPr>
            <p:nvPr/>
          </p:nvSpPr>
          <p:spPr bwMode="auto">
            <a:xfrm>
              <a:off x="4701" y="3387"/>
              <a:ext cx="42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b="1"/>
                <a:t>MR</a:t>
              </a:r>
              <a:r>
                <a:rPr lang="en-US" altLang="en-US" b="1" baseline="-25000"/>
                <a:t>LR</a:t>
              </a:r>
            </a:p>
          </p:txBody>
        </p:sp>
      </p:grpSp>
      <p:grpSp>
        <p:nvGrpSpPr>
          <p:cNvPr id="26657" name="Group 33"/>
          <p:cNvGrpSpPr>
            <a:grpSpLocks/>
          </p:cNvGrpSpPr>
          <p:nvPr/>
        </p:nvGrpSpPr>
        <p:grpSpPr bwMode="auto">
          <a:xfrm>
            <a:off x="1824038" y="3014663"/>
            <a:ext cx="2252662" cy="3262312"/>
            <a:chOff x="189" y="1899"/>
            <a:chExt cx="1419" cy="2055"/>
          </a:xfrm>
        </p:grpSpPr>
        <p:sp>
          <p:nvSpPr>
            <p:cNvPr id="26658" name="Line 34"/>
            <p:cNvSpPr>
              <a:spLocks noChangeShapeType="1"/>
            </p:cNvSpPr>
            <p:nvPr/>
          </p:nvSpPr>
          <p:spPr bwMode="auto">
            <a:xfrm flipV="1">
              <a:off x="1499" y="2135"/>
              <a:ext cx="0" cy="1551"/>
            </a:xfrm>
            <a:prstGeom prst="line">
              <a:avLst/>
            </a:prstGeom>
            <a:noFill/>
            <a:ln w="254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59" name="Oval 35"/>
            <p:cNvSpPr>
              <a:spLocks noChangeArrowheads="1"/>
            </p:cNvSpPr>
            <p:nvPr/>
          </p:nvSpPr>
          <p:spPr bwMode="auto">
            <a:xfrm>
              <a:off x="1440" y="1998"/>
              <a:ext cx="96" cy="96"/>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60" name="Oval 36"/>
            <p:cNvSpPr>
              <a:spLocks noChangeArrowheads="1"/>
            </p:cNvSpPr>
            <p:nvPr/>
          </p:nvSpPr>
          <p:spPr bwMode="auto">
            <a:xfrm>
              <a:off x="1451" y="2511"/>
              <a:ext cx="96" cy="96"/>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61" name="Rectangle 37"/>
            <p:cNvSpPr>
              <a:spLocks noChangeArrowheads="1"/>
            </p:cNvSpPr>
            <p:nvPr/>
          </p:nvSpPr>
          <p:spPr bwMode="auto">
            <a:xfrm>
              <a:off x="1293" y="3723"/>
              <a:ext cx="31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b="1"/>
                <a:t>Q</a:t>
              </a:r>
              <a:r>
                <a:rPr lang="en-US" altLang="en-US" b="1" baseline="-25000"/>
                <a:t>SR</a:t>
              </a:r>
            </a:p>
          </p:txBody>
        </p:sp>
        <p:sp>
          <p:nvSpPr>
            <p:cNvPr id="26662" name="Line 38"/>
            <p:cNvSpPr>
              <a:spLocks noChangeShapeType="1"/>
            </p:cNvSpPr>
            <p:nvPr/>
          </p:nvSpPr>
          <p:spPr bwMode="auto">
            <a:xfrm flipH="1">
              <a:off x="473" y="2046"/>
              <a:ext cx="975" cy="0"/>
            </a:xfrm>
            <a:prstGeom prst="line">
              <a:avLst/>
            </a:prstGeom>
            <a:noFill/>
            <a:ln w="254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63" name="Rectangle 39"/>
            <p:cNvSpPr>
              <a:spLocks noChangeArrowheads="1"/>
            </p:cNvSpPr>
            <p:nvPr/>
          </p:nvSpPr>
          <p:spPr bwMode="auto">
            <a:xfrm>
              <a:off x="189" y="1899"/>
              <a:ext cx="293"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b="1"/>
                <a:t>P</a:t>
              </a:r>
              <a:r>
                <a:rPr lang="en-US" altLang="en-US" b="1" baseline="-25000"/>
                <a:t>SR</a:t>
              </a:r>
            </a:p>
          </p:txBody>
        </p:sp>
        <p:sp>
          <p:nvSpPr>
            <p:cNvPr id="26664" name="Line 40"/>
            <p:cNvSpPr>
              <a:spLocks noChangeShapeType="1"/>
            </p:cNvSpPr>
            <p:nvPr/>
          </p:nvSpPr>
          <p:spPr bwMode="auto">
            <a:xfrm flipH="1">
              <a:off x="473" y="2430"/>
              <a:ext cx="975" cy="0"/>
            </a:xfrm>
            <a:prstGeom prst="line">
              <a:avLst/>
            </a:prstGeom>
            <a:noFill/>
            <a:ln w="254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6665" name="Group 41"/>
          <p:cNvGrpSpPr>
            <a:grpSpLocks/>
          </p:cNvGrpSpPr>
          <p:nvPr/>
        </p:nvGrpSpPr>
        <p:grpSpPr bwMode="auto">
          <a:xfrm>
            <a:off x="6015040" y="3624263"/>
            <a:ext cx="2017713" cy="2652712"/>
            <a:chOff x="2829" y="2283"/>
            <a:chExt cx="1271" cy="1671"/>
          </a:xfrm>
        </p:grpSpPr>
        <p:sp>
          <p:nvSpPr>
            <p:cNvPr id="26666" name="Line 42"/>
            <p:cNvSpPr>
              <a:spLocks noChangeShapeType="1"/>
            </p:cNvSpPr>
            <p:nvPr/>
          </p:nvSpPr>
          <p:spPr bwMode="auto">
            <a:xfrm flipV="1">
              <a:off x="3984" y="2375"/>
              <a:ext cx="0" cy="1311"/>
            </a:xfrm>
            <a:prstGeom prst="line">
              <a:avLst/>
            </a:prstGeom>
            <a:noFill/>
            <a:ln w="254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67" name="Rectangle 43"/>
            <p:cNvSpPr>
              <a:spLocks noChangeArrowheads="1"/>
            </p:cNvSpPr>
            <p:nvPr/>
          </p:nvSpPr>
          <p:spPr bwMode="auto">
            <a:xfrm>
              <a:off x="3789" y="3723"/>
              <a:ext cx="311"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b="1"/>
                <a:t>Q</a:t>
              </a:r>
              <a:r>
                <a:rPr lang="en-US" altLang="en-US" b="1" baseline="-25000"/>
                <a:t>LR</a:t>
              </a:r>
            </a:p>
          </p:txBody>
        </p:sp>
        <p:sp>
          <p:nvSpPr>
            <p:cNvPr id="26668" name="Oval 44"/>
            <p:cNvSpPr>
              <a:spLocks noChangeArrowheads="1"/>
            </p:cNvSpPr>
            <p:nvPr/>
          </p:nvSpPr>
          <p:spPr bwMode="auto">
            <a:xfrm>
              <a:off x="3936" y="2751"/>
              <a:ext cx="96" cy="96"/>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69" name="Oval 45"/>
            <p:cNvSpPr>
              <a:spLocks noChangeArrowheads="1"/>
            </p:cNvSpPr>
            <p:nvPr/>
          </p:nvSpPr>
          <p:spPr bwMode="auto">
            <a:xfrm>
              <a:off x="3936" y="2334"/>
              <a:ext cx="96" cy="96"/>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70" name="Line 46"/>
            <p:cNvSpPr>
              <a:spLocks noChangeShapeType="1"/>
            </p:cNvSpPr>
            <p:nvPr/>
          </p:nvSpPr>
          <p:spPr bwMode="auto">
            <a:xfrm flipH="1">
              <a:off x="3161" y="2382"/>
              <a:ext cx="783" cy="0"/>
            </a:xfrm>
            <a:prstGeom prst="line">
              <a:avLst/>
            </a:prstGeom>
            <a:noFill/>
            <a:ln w="254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71" name="Rectangle 47"/>
            <p:cNvSpPr>
              <a:spLocks noChangeArrowheads="1"/>
            </p:cNvSpPr>
            <p:nvPr/>
          </p:nvSpPr>
          <p:spPr bwMode="auto">
            <a:xfrm>
              <a:off x="2829" y="2283"/>
              <a:ext cx="289"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b="1"/>
                <a:t>P</a:t>
              </a:r>
              <a:r>
                <a:rPr lang="en-US" altLang="en-US" b="1" baseline="-25000"/>
                <a:t>LR</a:t>
              </a:r>
            </a:p>
          </p:txBody>
        </p:sp>
      </p:grpSp>
      <p:sp>
        <p:nvSpPr>
          <p:cNvPr id="26672" name="Rectangle 48"/>
          <p:cNvSpPr>
            <a:spLocks noChangeArrowheads="1"/>
          </p:cNvSpPr>
          <p:nvPr/>
        </p:nvSpPr>
        <p:spPr bwMode="auto">
          <a:xfrm>
            <a:off x="3354389" y="1892301"/>
            <a:ext cx="1130119" cy="366767"/>
          </a:xfrm>
          <a:prstGeom prst="rect">
            <a:avLst/>
          </a:prstGeom>
          <a:solidFill>
            <a:srgbClr val="FFFF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b="1"/>
              <a:t>Short Run</a:t>
            </a:r>
          </a:p>
        </p:txBody>
      </p:sp>
      <p:sp>
        <p:nvSpPr>
          <p:cNvPr id="26673" name="Rectangle 49"/>
          <p:cNvSpPr>
            <a:spLocks noChangeArrowheads="1"/>
          </p:cNvSpPr>
          <p:nvPr/>
        </p:nvSpPr>
        <p:spPr bwMode="auto">
          <a:xfrm>
            <a:off x="7926388" y="1892301"/>
            <a:ext cx="1065998" cy="366767"/>
          </a:xfrm>
          <a:prstGeom prst="rect">
            <a:avLst/>
          </a:prstGeom>
          <a:solidFill>
            <a:srgbClr val="FFFF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b="1"/>
              <a:t>Long Run</a:t>
            </a:r>
          </a:p>
        </p:txBody>
      </p:sp>
      <p:sp>
        <p:nvSpPr>
          <p:cNvPr id="2" name="Slide Number Placeholder 1"/>
          <p:cNvSpPr>
            <a:spLocks noGrp="1"/>
          </p:cNvSpPr>
          <p:nvPr>
            <p:ph type="sldNum" sz="quarter" idx="12"/>
          </p:nvPr>
        </p:nvSpPr>
        <p:spPr/>
        <p:txBody>
          <a:bodyPr/>
          <a:lstStyle/>
          <a:p>
            <a:fld id="{12326AE3-286F-42C4-8F86-1F9BE0642EA4}" type="slidenum">
              <a:rPr lang="en-US" altLang="en-US" smtClean="0"/>
              <a:pPr/>
              <a:t>26</a:t>
            </a:fld>
            <a:endParaRPr lang="en-US" altLang="en-US"/>
          </a:p>
        </p:txBody>
      </p:sp>
    </p:spTree>
    <p:extLst>
      <p:ext uri="{BB962C8B-B14F-4D97-AF65-F5344CB8AC3E}">
        <p14:creationId xmlns:p14="http://schemas.microsoft.com/office/powerpoint/2010/main" val="220909481"/>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6647"/>
                                        </p:tgtEl>
                                        <p:attrNameLst>
                                          <p:attrName>style.visibility</p:attrName>
                                        </p:attrNameLst>
                                      </p:cBhvr>
                                      <p:to>
                                        <p:strVal val="visible"/>
                                      </p:to>
                                    </p:set>
                                    <p:animEffect transition="in" filter="wipe(left)">
                                      <p:cBhvr>
                                        <p:cTn id="7" dur="500"/>
                                        <p:tgtEl>
                                          <p:spTgt spid="2664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6637"/>
                                        </p:tgtEl>
                                        <p:attrNameLst>
                                          <p:attrName>style.visibility</p:attrName>
                                        </p:attrNameLst>
                                      </p:cBhvr>
                                      <p:to>
                                        <p:strVal val="visible"/>
                                      </p:to>
                                    </p:set>
                                    <p:animEffect transition="in" filter="wipe(left)">
                                      <p:cBhvr>
                                        <p:cTn id="12" dur="500"/>
                                        <p:tgtEl>
                                          <p:spTgt spid="2663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26657"/>
                                        </p:tgtEl>
                                        <p:attrNameLst>
                                          <p:attrName>style.visibility</p:attrName>
                                        </p:attrNameLst>
                                      </p:cBhvr>
                                      <p:to>
                                        <p:strVal val="visible"/>
                                      </p:to>
                                    </p:set>
                                    <p:animEffect transition="in" filter="wipe(left)">
                                      <p:cBhvr>
                                        <p:cTn id="17" dur="500"/>
                                        <p:tgtEl>
                                          <p:spTgt spid="2665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26652"/>
                                        </p:tgtEl>
                                        <p:attrNameLst>
                                          <p:attrName>style.visibility</p:attrName>
                                        </p:attrNameLst>
                                      </p:cBhvr>
                                      <p:to>
                                        <p:strVal val="visible"/>
                                      </p:to>
                                    </p:set>
                                    <p:animEffect transition="in" filter="wipe(left)">
                                      <p:cBhvr>
                                        <p:cTn id="22" dur="500"/>
                                        <p:tgtEl>
                                          <p:spTgt spid="2665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26642"/>
                                        </p:tgtEl>
                                        <p:attrNameLst>
                                          <p:attrName>style.visibility</p:attrName>
                                        </p:attrNameLst>
                                      </p:cBhvr>
                                      <p:to>
                                        <p:strVal val="visible"/>
                                      </p:to>
                                    </p:set>
                                    <p:animEffect transition="in" filter="wipe(left)">
                                      <p:cBhvr>
                                        <p:cTn id="27" dur="500"/>
                                        <p:tgtEl>
                                          <p:spTgt spid="2664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26665"/>
                                        </p:tgtEl>
                                        <p:attrNameLst>
                                          <p:attrName>style.visibility</p:attrName>
                                        </p:attrNameLst>
                                      </p:cBhvr>
                                      <p:to>
                                        <p:strVal val="visible"/>
                                      </p:to>
                                    </p:set>
                                    <p:animEffect transition="in" filter="wipe(left)">
                                      <p:cBhvr>
                                        <p:cTn id="32" dur="500"/>
                                        <p:tgtEl>
                                          <p:spTgt spid="266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Pricing with Market Power</a:t>
            </a:r>
            <a:endParaRPr lang="en-US" dirty="0"/>
          </a:p>
        </p:txBody>
      </p:sp>
      <p:sp>
        <p:nvSpPr>
          <p:cNvPr id="3" name="Content Placeholder 2"/>
          <p:cNvSpPr>
            <a:spLocks noGrp="1"/>
          </p:cNvSpPr>
          <p:nvPr>
            <p:ph idx="1"/>
          </p:nvPr>
        </p:nvSpPr>
        <p:spPr/>
        <p:txBody>
          <a:bodyPr/>
          <a:lstStyle/>
          <a:p>
            <a:r>
              <a:rPr lang="en-US" dirty="0" smtClean="0"/>
              <a:t>Market Power refers to the ability of a firm to set its own price, as opposed to firms that are price takers and take market price as given.</a:t>
            </a:r>
          </a:p>
          <a:p>
            <a:r>
              <a:rPr lang="en-US" dirty="0" smtClean="0"/>
              <a:t>Challenge for a firm with market power:  how to set price so as to extract maximum surplus from its customers.</a:t>
            </a:r>
          </a:p>
          <a:p>
            <a:r>
              <a:rPr lang="en-US" dirty="0" smtClean="0"/>
              <a:t>The simplest pricing strategy is to charge all customers the same uniform price per unit.</a:t>
            </a:r>
          </a:p>
          <a:p>
            <a:r>
              <a:rPr lang="en-US" dirty="0" smtClean="0"/>
              <a:t>Under certain circumstances, firms can increase their profits by adopting more complex pricing strategies.</a:t>
            </a:r>
            <a:endParaRPr lang="en-US" dirty="0"/>
          </a:p>
        </p:txBody>
      </p:sp>
    </p:spTree>
    <p:extLst>
      <p:ext uri="{BB962C8B-B14F-4D97-AF65-F5344CB8AC3E}">
        <p14:creationId xmlns:p14="http://schemas.microsoft.com/office/powerpoint/2010/main" val="277020260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inverse-elasticity pricing rule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a:buFont typeface="Wingdings" panose="05000000000000000000" pitchFamily="2" charset="2"/>
                  <a:buChar char="§"/>
                </a:pPr>
                <a:r>
                  <a:rPr lang="en-US" dirty="0" smtClean="0"/>
                  <a:t>A monopolist maximizes profit</a:t>
                </a:r>
              </a:p>
              <a:p>
                <a:pPr marL="0" indent="0">
                  <a:buNone/>
                </a:pPr>
                <a:r>
                  <a:rPr lang="en-US" dirty="0"/>
                  <a:t>b</a:t>
                </a:r>
                <a:r>
                  <a:rPr lang="en-US" dirty="0" smtClean="0"/>
                  <a:t>y choosing output where MR=MC</a:t>
                </a:r>
              </a:p>
              <a:p>
                <a:pPr marL="0" indent="0">
                  <a:buNone/>
                </a:pPr>
                <a:r>
                  <a:rPr lang="en-US" dirty="0"/>
                  <a:t>a</a:t>
                </a:r>
                <a:r>
                  <a:rPr lang="en-US" dirty="0" smtClean="0"/>
                  <a:t>nd setting price according to</a:t>
                </a:r>
              </a:p>
              <a:p>
                <a:pPr marL="0" indent="0">
                  <a:buNone/>
                </a:pPr>
                <a:r>
                  <a:rPr lang="en-US" dirty="0"/>
                  <a:t>t</a:t>
                </a:r>
                <a:r>
                  <a:rPr lang="en-US" dirty="0" smtClean="0"/>
                  <a:t>he market demand curve.</a:t>
                </a:r>
              </a:p>
              <a:p>
                <a:r>
                  <a:rPr lang="en-US" dirty="0" smtClean="0"/>
                  <a:t>It can be shown that this price and </a:t>
                </a:r>
              </a:p>
              <a:p>
                <a:pPr marL="0" indent="0">
                  <a:buNone/>
                </a:pPr>
                <a:r>
                  <a:rPr lang="en-US" dirty="0"/>
                  <a:t>o</a:t>
                </a:r>
                <a:r>
                  <a:rPr lang="en-US" dirty="0" smtClean="0"/>
                  <a:t>utput combination can be expressed as follows:</a:t>
                </a:r>
              </a:p>
              <a:p>
                <a:pPr marL="0" indent="0">
                  <a:buNone/>
                </a:pPr>
                <a:r>
                  <a:rPr lang="en-US" sz="3600" dirty="0" smtClean="0"/>
                  <a:t>P* = MC/[1 – (1/</a:t>
                </a:r>
                <a:r>
                  <a:rPr lang="el-GR" sz="3600" dirty="0" smtClean="0"/>
                  <a:t>ε</a:t>
                </a:r>
                <a:r>
                  <a:rPr lang="en-US" sz="3600" baseline="-25000" dirty="0" err="1" smtClean="0"/>
                  <a:t>X,Px</a:t>
                </a:r>
                <a:r>
                  <a:rPr lang="en-US" sz="3600" dirty="0" smtClean="0"/>
                  <a:t>)] ,     or    </a:t>
                </a:r>
                <a14:m>
                  <m:oMath xmlns:m="http://schemas.openxmlformats.org/officeDocument/2006/math">
                    <m:r>
                      <a:rPr lang="en-US" sz="4800" b="0" i="0" smtClean="0">
                        <a:latin typeface="Cambria Math" panose="02040503050406030204" pitchFamily="18" charset="0"/>
                      </a:rPr>
                      <m:t> </m:t>
                    </m:r>
                    <m:f>
                      <m:fPr>
                        <m:ctrlPr>
                          <a:rPr lang="en-US" sz="4800" i="1" smtClean="0">
                            <a:latin typeface="Cambria Math" panose="02040503050406030204" pitchFamily="18" charset="0"/>
                          </a:rPr>
                        </m:ctrlPr>
                      </m:fPr>
                      <m:num>
                        <m:r>
                          <a:rPr lang="en-US" sz="4800" b="0" i="1" smtClean="0">
                            <a:latin typeface="Cambria Math" panose="02040503050406030204" pitchFamily="18" charset="0"/>
                          </a:rPr>
                          <m:t>𝑃</m:t>
                        </m:r>
                        <m:r>
                          <a:rPr lang="en-US" sz="4800" b="0" i="1" smtClean="0">
                            <a:latin typeface="Cambria Math" panose="02040503050406030204" pitchFamily="18" charset="0"/>
                          </a:rPr>
                          <m:t> −</m:t>
                        </m:r>
                        <m:r>
                          <a:rPr lang="en-US" sz="4800" b="0" i="1" smtClean="0">
                            <a:latin typeface="Cambria Math" panose="02040503050406030204" pitchFamily="18" charset="0"/>
                          </a:rPr>
                          <m:t>𝑀𝐶</m:t>
                        </m:r>
                      </m:num>
                      <m:den>
                        <m:r>
                          <a:rPr lang="en-US" sz="4800" b="0" i="1" smtClean="0">
                            <a:latin typeface="Cambria Math" panose="02040503050406030204" pitchFamily="18" charset="0"/>
                          </a:rPr>
                          <m:t>𝑃</m:t>
                        </m:r>
                      </m:den>
                    </m:f>
                    <m:r>
                      <a:rPr lang="en-US" sz="4800" i="1" smtClean="0">
                        <a:latin typeface="Cambria Math" panose="02040503050406030204" pitchFamily="18" charset="0"/>
                      </a:rPr>
                      <m:t> </m:t>
                    </m:r>
                  </m:oMath>
                </a14:m>
                <a:r>
                  <a:rPr lang="en-US" sz="4800" dirty="0" smtClean="0"/>
                  <a:t>= </a:t>
                </a:r>
                <a14:m>
                  <m:oMath xmlns:m="http://schemas.openxmlformats.org/officeDocument/2006/math">
                    <m:f>
                      <m:fPr>
                        <m:ctrlPr>
                          <a:rPr lang="en-US" sz="4800" i="1" smtClean="0">
                            <a:latin typeface="Cambria Math" panose="02040503050406030204" pitchFamily="18" charset="0"/>
                          </a:rPr>
                        </m:ctrlPr>
                      </m:fPr>
                      <m:num>
                        <m:r>
                          <a:rPr lang="en-US" sz="4800" b="0" i="1" smtClean="0">
                            <a:latin typeface="Cambria Math" panose="02040503050406030204" pitchFamily="18" charset="0"/>
                          </a:rPr>
                          <m:t>1</m:t>
                        </m:r>
                      </m:num>
                      <m:den>
                        <m:r>
                          <m:rPr>
                            <m:nor/>
                          </m:rPr>
                          <a:rPr lang="el-GR" sz="4800" dirty="0"/>
                          <m:t>ε</m:t>
                        </m:r>
                        <m:r>
                          <m:rPr>
                            <m:nor/>
                          </m:rPr>
                          <a:rPr lang="en-US" sz="4800" baseline="-25000" dirty="0"/>
                          <m:t>X</m:t>
                        </m:r>
                        <m:r>
                          <m:rPr>
                            <m:nor/>
                          </m:rPr>
                          <a:rPr lang="en-US" sz="4800" baseline="-25000" dirty="0"/>
                          <m:t>,</m:t>
                        </m:r>
                        <m:r>
                          <m:rPr>
                            <m:nor/>
                          </m:rPr>
                          <a:rPr lang="en-US" sz="4800" baseline="-25000" dirty="0"/>
                          <m:t>Px</m:t>
                        </m:r>
                      </m:den>
                    </m:f>
                  </m:oMath>
                </a14:m>
                <a:endParaRPr lang="en-US" sz="4800" dirty="0" smtClean="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797" t="-2241"/>
                </a:stretch>
              </a:blipFill>
            </p:spPr>
            <p:txBody>
              <a:bodyPr/>
              <a:lstStyle/>
              <a:p>
                <a:r>
                  <a:rPr lang="en-US">
                    <a:noFill/>
                  </a:rPr>
                  <a:t> </a:t>
                </a:r>
              </a:p>
            </p:txBody>
          </p:sp>
        </mc:Fallback>
      </mc:AlternateContent>
      <p:pic>
        <p:nvPicPr>
          <p:cNvPr id="5" name="Picture 14" descr="http://www.personal.psu.edu/~dxl31/econ2/Fall_2014/profi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7707" y="1690688"/>
            <a:ext cx="4203000" cy="27883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857056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r>
                  <a:rPr lang="en-US" dirty="0" smtClean="0"/>
                  <a:t>Logic of Inverse Elasticity Rule: </a:t>
                </a:r>
                <a14:m>
                  <m:oMath xmlns:m="http://schemas.openxmlformats.org/officeDocument/2006/math">
                    <m:r>
                      <a:rPr lang="en-US" b="0" i="0" smtClean="0">
                        <a:latin typeface="Cambria Math" panose="02040503050406030204" pitchFamily="18" charset="0"/>
                      </a:rPr>
                      <m:t>   </m:t>
                    </m:r>
                    <m:f>
                      <m:fPr>
                        <m:ctrlPr>
                          <a:rPr lang="en-US" i="1">
                            <a:latin typeface="Cambria Math" panose="02040503050406030204" pitchFamily="18" charset="0"/>
                          </a:rPr>
                        </m:ctrlPr>
                      </m:fPr>
                      <m:num>
                        <m:r>
                          <a:rPr lang="en-US" i="1">
                            <a:latin typeface="Cambria Math" panose="02040503050406030204" pitchFamily="18" charset="0"/>
                          </a:rPr>
                          <m:t>𝑃</m:t>
                        </m:r>
                        <m:r>
                          <a:rPr lang="en-US" i="1">
                            <a:latin typeface="Cambria Math" panose="02040503050406030204" pitchFamily="18" charset="0"/>
                          </a:rPr>
                          <m:t> −</m:t>
                        </m:r>
                        <m:r>
                          <a:rPr lang="en-US" i="1">
                            <a:latin typeface="Cambria Math" panose="02040503050406030204" pitchFamily="18" charset="0"/>
                          </a:rPr>
                          <m:t>𝑀𝐶</m:t>
                        </m:r>
                      </m:num>
                      <m:den>
                        <m:r>
                          <a:rPr lang="en-US" i="1">
                            <a:latin typeface="Cambria Math" panose="02040503050406030204" pitchFamily="18" charset="0"/>
                          </a:rPr>
                          <m:t>𝑃</m:t>
                        </m:r>
                      </m:den>
                    </m:f>
                    <m:r>
                      <a:rPr lang="en-US" i="1">
                        <a:latin typeface="Cambria Math" panose="02040503050406030204" pitchFamily="18" charset="0"/>
                      </a:rPr>
                      <m:t> </m:t>
                    </m:r>
                  </m:oMath>
                </a14:m>
                <a:r>
                  <a:rPr lang="en-US" dirty="0"/>
                  <a:t>=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1</m:t>
                        </m:r>
                      </m:num>
                      <m:den>
                        <m:r>
                          <m:rPr>
                            <m:nor/>
                          </m:rPr>
                          <a:rPr lang="el-GR" dirty="0"/>
                          <m:t>ε</m:t>
                        </m:r>
                        <m:r>
                          <m:rPr>
                            <m:nor/>
                          </m:rPr>
                          <a:rPr lang="en-US" baseline="-25000" dirty="0"/>
                          <m:t>X</m:t>
                        </m:r>
                        <m:r>
                          <m:rPr>
                            <m:nor/>
                          </m:rPr>
                          <a:rPr lang="en-US" baseline="-25000" dirty="0"/>
                          <m:t>,</m:t>
                        </m:r>
                        <m:r>
                          <m:rPr>
                            <m:nor/>
                          </m:rPr>
                          <a:rPr lang="en-US" baseline="-25000" dirty="0"/>
                          <m:t>Px</m:t>
                        </m:r>
                      </m:den>
                    </m:f>
                  </m:oMath>
                </a14:m>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l="-2377"/>
                </a:stretch>
              </a:blipFill>
            </p:spPr>
            <p:txBody>
              <a:bodyPr/>
              <a:lstStyle/>
              <a:p>
                <a:r>
                  <a:rPr lang="en-US">
                    <a:noFill/>
                  </a:rPr>
                  <a:t> </a:t>
                </a:r>
              </a:p>
            </p:txBody>
          </p:sp>
        </mc:Fallback>
      </mc:AlternateContent>
      <p:sp>
        <p:nvSpPr>
          <p:cNvPr id="3" name="Content Placeholder 2"/>
          <p:cNvSpPr>
            <a:spLocks noGrp="1"/>
          </p:cNvSpPr>
          <p:nvPr>
            <p:ph idx="1"/>
          </p:nvPr>
        </p:nvSpPr>
        <p:spPr/>
        <p:txBody>
          <a:bodyPr/>
          <a:lstStyle/>
          <a:p>
            <a:r>
              <a:rPr lang="en-US" dirty="0" smtClean="0"/>
              <a:t>The IER suggests that in order to maximize profit, a monopolist should set price such that the markup of price over marginal cost is inversely related to own-price elasticity of demand.</a:t>
            </a:r>
          </a:p>
          <a:p>
            <a:r>
              <a:rPr lang="en-US" dirty="0" smtClean="0"/>
              <a:t>Optimal gouging:  the less elastic is demand, the bigger or smaller the markup of price over marginal cost???  </a:t>
            </a:r>
          </a:p>
          <a:p>
            <a:r>
              <a:rPr lang="en-US" dirty="0" smtClean="0"/>
              <a:t>Examples?  Airline pricing policies?  Student and senior citizen discounts?  Industrial parts? </a:t>
            </a:r>
            <a:r>
              <a:rPr lang="en-US" u="sng" dirty="0">
                <a:hlinkClick r:id="rId3"/>
              </a:rPr>
              <a:t>http://ezproxy.uky.edu/login?url=http://search.proquest.com/docview/399036795?accountid=11836</a:t>
            </a:r>
            <a:endParaRPr lang="en-US" dirty="0"/>
          </a:p>
          <a:p>
            <a:endParaRPr lang="en-US" dirty="0"/>
          </a:p>
        </p:txBody>
      </p:sp>
    </p:spTree>
    <p:extLst>
      <p:ext uri="{BB962C8B-B14F-4D97-AF65-F5344CB8AC3E}">
        <p14:creationId xmlns:p14="http://schemas.microsoft.com/office/powerpoint/2010/main" val="4663306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2887639" cy="1873108"/>
          </a:xfrm>
        </p:spPr>
        <p:txBody>
          <a:bodyPr>
            <a:normAutofit fontScale="90000"/>
          </a:bodyPr>
          <a:lstStyle/>
          <a:p>
            <a:r>
              <a:rPr lang="en-US" dirty="0" smtClean="0"/>
              <a:t>A taxonomy</a:t>
            </a:r>
            <a:br>
              <a:rPr lang="en-US" dirty="0" smtClean="0"/>
            </a:br>
            <a:r>
              <a:rPr lang="en-US" dirty="0" smtClean="0"/>
              <a:t>of market</a:t>
            </a:r>
            <a:br>
              <a:rPr lang="en-US" dirty="0" smtClean="0"/>
            </a:br>
            <a:r>
              <a:rPr lang="en-US" dirty="0" smtClean="0"/>
              <a:t>structures</a:t>
            </a:r>
            <a:endParaRPr lang="en-US" dirty="0"/>
          </a:p>
        </p:txBody>
      </p:sp>
      <p:pic>
        <p:nvPicPr>
          <p:cNvPr id="1026" name="Picture 2" descr="structuremap.gif"/>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265675" y="69966"/>
            <a:ext cx="6543352" cy="67880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388930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438738" y="142753"/>
            <a:ext cx="8293253" cy="6715247"/>
          </a:xfrm>
          <a:prstGeom prst="rect">
            <a:avLst/>
          </a:prstGeom>
        </p:spPr>
      </p:pic>
    </p:spTree>
    <p:extLst>
      <p:ext uri="{BB962C8B-B14F-4D97-AF65-F5344CB8AC3E}">
        <p14:creationId xmlns:p14="http://schemas.microsoft.com/office/powerpoint/2010/main" val="91393979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Potential for higher profit</a:t>
            </a:r>
          </a:p>
        </p:txBody>
      </p:sp>
      <p:sp>
        <p:nvSpPr>
          <p:cNvPr id="3" name="Content Placeholder 2"/>
          <p:cNvSpPr>
            <a:spLocks noGrp="1"/>
          </p:cNvSpPr>
          <p:nvPr>
            <p:ph idx="1"/>
          </p:nvPr>
        </p:nvSpPr>
        <p:spPr/>
        <p:txBody>
          <a:bodyPr/>
          <a:lstStyle/>
          <a:p>
            <a:r>
              <a:rPr lang="en-US" dirty="0"/>
              <a:t>A monopolist setting a uniform price for all customers may be able to earn positive long-run economic profits, if barriers to entry protect it from new competitors.</a:t>
            </a:r>
          </a:p>
          <a:p>
            <a:r>
              <a:rPr lang="en-US" dirty="0"/>
              <a:t>Under certain circumstances the monopolist may be able to employ more complex pricing strategies that allow it to increase its profits.</a:t>
            </a:r>
          </a:p>
          <a:p>
            <a:r>
              <a:rPr lang="en-US" dirty="0"/>
              <a:t>Simple example: backyard roller coaster.  Demand curve for typical customer: </a:t>
            </a:r>
          </a:p>
          <a:p>
            <a:r>
              <a:rPr lang="en-US" dirty="0"/>
              <a:t>Uniform pricing strategy:</a:t>
            </a:r>
          </a:p>
          <a:p>
            <a:r>
              <a:rPr lang="en-US" dirty="0"/>
              <a:t>P*=$3, Q=2, </a:t>
            </a:r>
            <a:r>
              <a:rPr lang="el-GR" dirty="0"/>
              <a:t>π</a:t>
            </a:r>
            <a:r>
              <a:rPr lang="en-US" dirty="0"/>
              <a:t>=$4</a:t>
            </a:r>
          </a:p>
          <a:p>
            <a:endParaRPr lang="en-US" dirty="0"/>
          </a:p>
        </p:txBody>
      </p:sp>
      <p:graphicFrame>
        <p:nvGraphicFramePr>
          <p:cNvPr id="4" name="Chart 3"/>
          <p:cNvGraphicFramePr>
            <a:graphicFrameLocks/>
          </p:cNvGraphicFramePr>
          <p:nvPr>
            <p:extLst>
              <p:ext uri="{D42A27DB-BD31-4B8C-83A1-F6EECF244321}">
                <p14:modId xmlns:p14="http://schemas.microsoft.com/office/powerpoint/2010/main" val="1849913613"/>
              </p:ext>
            </p:extLst>
          </p:nvPr>
        </p:nvGraphicFramePr>
        <p:xfrm>
          <a:off x="5979886" y="4484913"/>
          <a:ext cx="3509346" cy="3556001"/>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7968343" y="5297714"/>
            <a:ext cx="232228" cy="369332"/>
          </a:xfrm>
          <a:prstGeom prst="rect">
            <a:avLst/>
          </a:prstGeom>
          <a:noFill/>
        </p:spPr>
        <p:txBody>
          <a:bodyPr wrap="square" rtlCol="0">
            <a:spAutoFit/>
          </a:bodyPr>
          <a:lstStyle/>
          <a:p>
            <a:r>
              <a:rPr lang="en-US" b="1" dirty="0" smtClean="0"/>
              <a:t>D</a:t>
            </a:r>
            <a:endParaRPr lang="en-US" b="1" dirty="0"/>
          </a:p>
        </p:txBody>
      </p:sp>
      <p:sp>
        <p:nvSpPr>
          <p:cNvPr id="8" name="TextBox 7"/>
          <p:cNvSpPr txBox="1"/>
          <p:nvPr/>
        </p:nvSpPr>
        <p:spPr>
          <a:xfrm>
            <a:off x="9489231" y="5667046"/>
            <a:ext cx="525625" cy="369332"/>
          </a:xfrm>
          <a:prstGeom prst="rect">
            <a:avLst/>
          </a:prstGeom>
          <a:noFill/>
        </p:spPr>
        <p:txBody>
          <a:bodyPr wrap="square" rtlCol="0">
            <a:spAutoFit/>
          </a:bodyPr>
          <a:lstStyle/>
          <a:p>
            <a:r>
              <a:rPr lang="en-US" b="1" dirty="0" smtClean="0"/>
              <a:t>MC</a:t>
            </a:r>
            <a:endParaRPr lang="en-US" b="1" dirty="0"/>
          </a:p>
        </p:txBody>
      </p:sp>
      <p:sp>
        <p:nvSpPr>
          <p:cNvPr id="9" name="TextBox 8"/>
          <p:cNvSpPr txBox="1"/>
          <p:nvPr/>
        </p:nvSpPr>
        <p:spPr>
          <a:xfrm>
            <a:off x="8694057" y="6487886"/>
            <a:ext cx="595086" cy="369332"/>
          </a:xfrm>
          <a:prstGeom prst="rect">
            <a:avLst/>
          </a:prstGeom>
          <a:noFill/>
        </p:spPr>
        <p:txBody>
          <a:bodyPr wrap="square" rtlCol="0">
            <a:spAutoFit/>
          </a:bodyPr>
          <a:lstStyle/>
          <a:p>
            <a:r>
              <a:rPr lang="en-US" b="1" dirty="0" smtClean="0"/>
              <a:t>MR</a:t>
            </a:r>
            <a:endParaRPr lang="en-US" b="1" dirty="0"/>
          </a:p>
        </p:txBody>
      </p:sp>
    </p:spTree>
    <p:extLst>
      <p:ext uri="{BB962C8B-B14F-4D97-AF65-F5344CB8AC3E}">
        <p14:creationId xmlns:p14="http://schemas.microsoft.com/office/powerpoint/2010/main" val="399249470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Creative pricing strategies?</a:t>
            </a:r>
            <a:endParaRPr lang="en-US" dirty="0"/>
          </a:p>
        </p:txBody>
      </p:sp>
      <p:sp>
        <p:nvSpPr>
          <p:cNvPr id="3" name="Content Placeholder 2"/>
          <p:cNvSpPr>
            <a:spLocks noGrp="1"/>
          </p:cNvSpPr>
          <p:nvPr>
            <p:ph idx="1"/>
          </p:nvPr>
        </p:nvSpPr>
        <p:spPr/>
        <p:txBody>
          <a:bodyPr/>
          <a:lstStyle/>
          <a:p>
            <a:r>
              <a:rPr lang="en-US" dirty="0" smtClean="0"/>
              <a:t>Does a uniform price extract the maximum consumer’s surplus available in this market?  i.e. can you come up with a more complex pricing strategy that increases your profits?</a:t>
            </a:r>
          </a:p>
          <a:p>
            <a:r>
              <a:rPr lang="en-US" dirty="0" smtClean="0"/>
              <a:t>[Refer to diagram drawn on board]</a:t>
            </a:r>
          </a:p>
          <a:p>
            <a:r>
              <a:rPr lang="en-US" dirty="0" smtClean="0"/>
              <a:t>How do King’s Island, Disney World, Kentucky Kingdom, and other amusement parks price their product?</a:t>
            </a:r>
          </a:p>
          <a:p>
            <a:r>
              <a:rPr lang="en-US" dirty="0" smtClean="0"/>
              <a:t>Two-part pricing.  Set a price per ride and charge an admission fee as well.</a:t>
            </a:r>
          </a:p>
          <a:p>
            <a:r>
              <a:rPr lang="en-US" dirty="0" smtClean="0"/>
              <a:t>How should you set the price per ride?  Admission fee?</a:t>
            </a:r>
            <a:endParaRPr lang="en-US" dirty="0"/>
          </a:p>
        </p:txBody>
      </p:sp>
    </p:spTree>
    <p:extLst>
      <p:ext uri="{BB962C8B-B14F-4D97-AF65-F5344CB8AC3E}">
        <p14:creationId xmlns:p14="http://schemas.microsoft.com/office/powerpoint/2010/main" val="294313718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Price Discrimination</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Price Discrimination occurs when a firm charges:</a:t>
            </a:r>
          </a:p>
          <a:p>
            <a:pPr marL="514350" indent="-514350">
              <a:buFont typeface="+mj-lt"/>
              <a:buAutoNum type="arabicParenR"/>
            </a:pPr>
            <a:r>
              <a:rPr lang="en-US" dirty="0" smtClean="0"/>
              <a:t>Different prices to different customers for the same good</a:t>
            </a:r>
          </a:p>
          <a:p>
            <a:pPr marL="514350" indent="-514350">
              <a:buFont typeface="+mj-lt"/>
              <a:buAutoNum type="arabicParenR"/>
            </a:pPr>
            <a:r>
              <a:rPr lang="en-US" dirty="0" smtClean="0"/>
              <a:t>Different prices to the same customer for successive units of the good</a:t>
            </a:r>
          </a:p>
          <a:p>
            <a:pPr marL="514350" indent="-514350">
              <a:buFont typeface="+mj-lt"/>
              <a:buAutoNum type="arabicParenR"/>
            </a:pPr>
            <a:r>
              <a:rPr lang="en-US" dirty="0" smtClean="0"/>
              <a:t>The same price to different customers for different (in terms of cost) goods</a:t>
            </a:r>
          </a:p>
          <a:p>
            <a:pPr marL="0" indent="0">
              <a:buNone/>
            </a:pPr>
            <a:r>
              <a:rPr lang="en-US" dirty="0" smtClean="0"/>
              <a:t>Examples?  </a:t>
            </a:r>
          </a:p>
          <a:p>
            <a:pPr lvl="1">
              <a:buFont typeface="Wingdings" panose="05000000000000000000" pitchFamily="2" charset="2"/>
              <a:buChar char="Ø"/>
            </a:pPr>
            <a:r>
              <a:rPr lang="en-US" u="sng" dirty="0" smtClean="0">
                <a:hlinkClick r:id="rId2"/>
              </a:rPr>
              <a:t>http</a:t>
            </a:r>
            <a:r>
              <a:rPr lang="en-US" u="sng" dirty="0">
                <a:hlinkClick r:id="rId2"/>
              </a:rPr>
              <a:t>://ezproxy.uky.edu/login?url=http://</a:t>
            </a:r>
            <a:r>
              <a:rPr lang="en-US" u="sng" dirty="0" smtClean="0">
                <a:hlinkClick r:id="rId2"/>
              </a:rPr>
              <a:t>search.proquest.com/docview/1030070943/138B00F13ED129D5D44/87?accountid=11836</a:t>
            </a:r>
            <a:r>
              <a:rPr lang="en-US" u="sng" dirty="0" smtClean="0"/>
              <a:t> </a:t>
            </a:r>
          </a:p>
          <a:p>
            <a:pPr lvl="1">
              <a:buFont typeface="Wingdings" panose="05000000000000000000" pitchFamily="2" charset="2"/>
              <a:buChar char="Ø"/>
            </a:pPr>
            <a:r>
              <a:rPr lang="en-US" u="sng" dirty="0" smtClean="0">
                <a:hlinkClick r:id="rId3"/>
              </a:rPr>
              <a:t>http</a:t>
            </a:r>
            <a:r>
              <a:rPr lang="en-US" u="sng" dirty="0">
                <a:hlinkClick r:id="rId3"/>
              </a:rPr>
              <a:t>://search.proquest.com.ezproxy.uky.edu/docview/1640656018/282BDA0784EC4495PQ/60?accountid=11836</a:t>
            </a:r>
            <a:r>
              <a:rPr lang="en-US" dirty="0"/>
              <a:t> </a:t>
            </a:r>
            <a:r>
              <a:rPr lang="en-US" dirty="0" smtClean="0"/>
              <a:t> </a:t>
            </a:r>
          </a:p>
          <a:p>
            <a:pPr lvl="1">
              <a:buFont typeface="Wingdings" panose="05000000000000000000" pitchFamily="2" charset="2"/>
              <a:buChar char="Ø"/>
            </a:pPr>
            <a:r>
              <a:rPr lang="en-US" u="sng" dirty="0">
                <a:hlinkClick r:id="rId4"/>
              </a:rPr>
              <a:t>http://ezproxy.uky.edu/login?url=http://search.proquest.com/docview/1416012158/13FC4793A95703AF36B/87?accountid=11836</a:t>
            </a:r>
            <a:r>
              <a:rPr lang="en-US" u="sng" dirty="0"/>
              <a:t> </a:t>
            </a:r>
            <a:endParaRPr lang="en-US" dirty="0"/>
          </a:p>
          <a:p>
            <a:endParaRPr lang="en-US" dirty="0"/>
          </a:p>
          <a:p>
            <a:endParaRPr lang="en-US" dirty="0"/>
          </a:p>
          <a:p>
            <a:endParaRPr lang="en-US" dirty="0"/>
          </a:p>
        </p:txBody>
      </p:sp>
    </p:spTree>
    <p:extLst>
      <p:ext uri="{BB962C8B-B14F-4D97-AF65-F5344CB8AC3E}">
        <p14:creationId xmlns:p14="http://schemas.microsoft.com/office/powerpoint/2010/main" val="7393942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Necessary conditions for price discrimination</a:t>
            </a:r>
            <a:endParaRPr lang="en-US" dirty="0"/>
          </a:p>
        </p:txBody>
      </p:sp>
      <p:sp>
        <p:nvSpPr>
          <p:cNvPr id="3" name="Content Placeholder 2"/>
          <p:cNvSpPr>
            <a:spLocks noGrp="1"/>
          </p:cNvSpPr>
          <p:nvPr>
            <p:ph idx="1"/>
          </p:nvPr>
        </p:nvSpPr>
        <p:spPr/>
        <p:txBody>
          <a:bodyPr>
            <a:normAutofit fontScale="92500"/>
          </a:bodyPr>
          <a:lstStyle/>
          <a:p>
            <a:pPr marL="0" indent="0">
              <a:buNone/>
            </a:pPr>
            <a:r>
              <a:rPr lang="en-US" dirty="0" smtClean="0"/>
              <a:t>The following conditions are necessary in order for a firm to be able to price discriminate:</a:t>
            </a:r>
          </a:p>
          <a:p>
            <a:r>
              <a:rPr lang="en-US" dirty="0"/>
              <a:t>T</a:t>
            </a:r>
            <a:r>
              <a:rPr lang="en-US" dirty="0" smtClean="0"/>
              <a:t>he firm must face a downward-sloping demand curve, i.e. it must have market power.</a:t>
            </a:r>
          </a:p>
          <a:p>
            <a:r>
              <a:rPr lang="en-US" dirty="0" smtClean="0"/>
              <a:t>The firm must have the ability to identify and sort customers according to their willingness to pay.  </a:t>
            </a:r>
          </a:p>
          <a:p>
            <a:r>
              <a:rPr lang="en-US" dirty="0" smtClean="0"/>
              <a:t>The firm must be able to prevent arbitrage, i.e. resale of the commodity.</a:t>
            </a:r>
          </a:p>
          <a:p>
            <a:pPr marL="0" indent="0">
              <a:buNone/>
            </a:pPr>
            <a:r>
              <a:rPr lang="en-US" dirty="0" smtClean="0"/>
              <a:t>How do airlines sort customers into WTP categories?  Why doesn’t the university bookstore charge out-of-state students higher prices for their textbooks than in-state students?</a:t>
            </a:r>
            <a:endParaRPr lang="en-US" dirty="0"/>
          </a:p>
        </p:txBody>
      </p:sp>
    </p:spTree>
    <p:extLst>
      <p:ext uri="{BB962C8B-B14F-4D97-AF65-F5344CB8AC3E}">
        <p14:creationId xmlns:p14="http://schemas.microsoft.com/office/powerpoint/2010/main" val="24214364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First-degree price discrimination</a:t>
            </a:r>
            <a:endParaRPr lang="en-US" dirty="0"/>
          </a:p>
        </p:txBody>
      </p:sp>
      <p:sp>
        <p:nvSpPr>
          <p:cNvPr id="3" name="Content Placeholder 2"/>
          <p:cNvSpPr>
            <a:spLocks noGrp="1"/>
          </p:cNvSpPr>
          <p:nvPr>
            <p:ph idx="1"/>
          </p:nvPr>
        </p:nvSpPr>
        <p:spPr/>
        <p:txBody>
          <a:bodyPr/>
          <a:lstStyle/>
          <a:p>
            <a:r>
              <a:rPr lang="en-US" dirty="0" smtClean="0"/>
              <a:t>First-degree price discrimination is perfect price discrimination.  The seller extracts all surplus from consumers.</a:t>
            </a:r>
          </a:p>
          <a:p>
            <a:r>
              <a:rPr lang="en-US" dirty="0" smtClean="0"/>
              <a:t>First-degree price discrimination can be accomplished by walking down the demand curve—individually negotiating with each customer and charging the highest price they will pay.</a:t>
            </a:r>
          </a:p>
          <a:p>
            <a:r>
              <a:rPr lang="en-US" dirty="0" smtClean="0"/>
              <a:t>[Dry Ridge Toyota example, diagram drawn on board]</a:t>
            </a:r>
          </a:p>
          <a:p>
            <a:r>
              <a:rPr lang="en-US" dirty="0" smtClean="0"/>
              <a:t>It can also be accomplished with a two-part price—an entry fee plus a price per unit, where the entry fee is set so as to extract all surplus.</a:t>
            </a:r>
          </a:p>
          <a:p>
            <a:r>
              <a:rPr lang="en-US" dirty="0" smtClean="0"/>
              <a:t>[amusement park example, diagram drawn on board]</a:t>
            </a:r>
            <a:endParaRPr lang="en-US" dirty="0"/>
          </a:p>
        </p:txBody>
      </p:sp>
    </p:spTree>
    <p:extLst>
      <p:ext uri="{BB962C8B-B14F-4D97-AF65-F5344CB8AC3E}">
        <p14:creationId xmlns:p14="http://schemas.microsoft.com/office/powerpoint/2010/main" val="301999383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Second-degree price discrimination</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Second-degree price discrimination involves the use of self-selecting quantity discounts.</a:t>
            </a:r>
          </a:p>
          <a:p>
            <a:r>
              <a:rPr lang="en-US" dirty="0" smtClean="0"/>
              <a:t>Example:  suppose you operate a cell-phone company and face two categories of customers.   [illustrated on the board]</a:t>
            </a:r>
          </a:p>
          <a:p>
            <a:r>
              <a:rPr lang="en-US" dirty="0" smtClean="0"/>
              <a:t>Simple pricing strategy:  charge 7¢ per minute to one and all.  Type 1 and type 2 customers will choose 120 minutes each and TR = $16.80</a:t>
            </a:r>
          </a:p>
          <a:p>
            <a:r>
              <a:rPr lang="en-US" dirty="0" smtClean="0"/>
              <a:t>Can you increase your revenues by changing your pricing strategy?</a:t>
            </a:r>
          </a:p>
          <a:p>
            <a:r>
              <a:rPr lang="en-US" dirty="0" smtClean="0"/>
              <a:t>More complex pricing strategy:  offer self-selecting quantity discount whereby Plan A has 100 minutes per month for $10 and Plan B has 300 minutes per month for $15.  With these options, type 1 customers will choose Plan A and type 2 customers will choose Plan B.  Total revenue will be $25.</a:t>
            </a:r>
            <a:endParaRPr lang="en-US" dirty="0"/>
          </a:p>
        </p:txBody>
      </p:sp>
    </p:spTree>
    <p:extLst>
      <p:ext uri="{BB962C8B-B14F-4D97-AF65-F5344CB8AC3E}">
        <p14:creationId xmlns:p14="http://schemas.microsoft.com/office/powerpoint/2010/main" val="169742155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Third-degree price discrimination</a:t>
            </a:r>
            <a:endParaRPr lang="en-US" dirty="0"/>
          </a:p>
        </p:txBody>
      </p:sp>
      <p:sp>
        <p:nvSpPr>
          <p:cNvPr id="3" name="Content Placeholder 2"/>
          <p:cNvSpPr>
            <a:spLocks noGrp="1"/>
          </p:cNvSpPr>
          <p:nvPr>
            <p:ph idx="1"/>
          </p:nvPr>
        </p:nvSpPr>
        <p:spPr/>
        <p:txBody>
          <a:bodyPr/>
          <a:lstStyle/>
          <a:p>
            <a:r>
              <a:rPr lang="en-US" dirty="0" smtClean="0"/>
              <a:t>Third-degree price discrimination involves market segmentation, whereby the firm is able to set different prices in each market segment.  Inverse-elasticity pricing rule is the order of the day.</a:t>
            </a:r>
          </a:p>
          <a:p>
            <a:r>
              <a:rPr lang="en-US" dirty="0" smtClean="0"/>
              <a:t>Example:  airline pricing.  Suppose you have two types of travelers, leisure and business.  Business travelers are relatively unresponsive to changes in price, while leisure travelers are relatively responsive to changes in price.  [illustrated on board]</a:t>
            </a:r>
          </a:p>
          <a:p>
            <a:r>
              <a:rPr lang="en-US" dirty="0" smtClean="0"/>
              <a:t>How to set price for each type of customer?  Choose Q and P such that MR = MC in each market segment.  </a:t>
            </a:r>
          </a:p>
          <a:p>
            <a:r>
              <a:rPr lang="en-US" dirty="0" smtClean="0"/>
              <a:t>Challenge:  How to identify and sort customers?</a:t>
            </a:r>
            <a:endParaRPr lang="en-US" dirty="0"/>
          </a:p>
        </p:txBody>
      </p:sp>
    </p:spTree>
    <p:extLst>
      <p:ext uri="{BB962C8B-B14F-4D97-AF65-F5344CB8AC3E}">
        <p14:creationId xmlns:p14="http://schemas.microsoft.com/office/powerpoint/2010/main" val="148118206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econfix.files.wordpress.com/2013/01/price-discri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486" y="646043"/>
            <a:ext cx="10421584" cy="60054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955159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Commodity Bundling</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Suppose that a firm sells multiple products, and that different customers have different reservation prices for each good.</a:t>
            </a:r>
          </a:p>
          <a:p>
            <a:r>
              <a:rPr lang="en-US" dirty="0" smtClean="0"/>
              <a:t>Example:  Toyota sells Camrys, which can be </a:t>
            </a:r>
            <a:r>
              <a:rPr lang="en-US" dirty="0" smtClean="0"/>
              <a:t>purchased in the L, LE, or XSE versions </a:t>
            </a:r>
            <a:r>
              <a:rPr lang="en-US" sz="2400" dirty="0" smtClean="0">
                <a:hlinkClick r:id="rId2"/>
              </a:rPr>
              <a:t>https</a:t>
            </a:r>
            <a:r>
              <a:rPr lang="en-US" sz="2400" dirty="0">
                <a:hlinkClick r:id="rId2"/>
              </a:rPr>
              <a:t>://www.toyota.com/camry/2019/features/mpg/2550/2514/2532</a:t>
            </a:r>
            <a:endParaRPr lang="en-US" sz="2400" dirty="0" smtClean="0"/>
          </a:p>
          <a:p>
            <a:r>
              <a:rPr lang="en-US" dirty="0" smtClean="0"/>
              <a:t>Different pricing strategies:</a:t>
            </a:r>
          </a:p>
          <a:p>
            <a:pPr lvl="1">
              <a:buFont typeface="Wingdings" panose="05000000000000000000" pitchFamily="2" charset="2"/>
              <a:buChar char="Ø"/>
            </a:pPr>
            <a:r>
              <a:rPr lang="en-US" dirty="0" smtClean="0"/>
              <a:t>Pure components strategy: offer a la carte prices for each separate item.</a:t>
            </a:r>
          </a:p>
          <a:p>
            <a:pPr lvl="1">
              <a:buFont typeface="Wingdings" panose="05000000000000000000" pitchFamily="2" charset="2"/>
              <a:buChar char="Ø"/>
            </a:pPr>
            <a:r>
              <a:rPr lang="en-US" dirty="0" smtClean="0"/>
              <a:t>Pure bundling strategy: bundle the two items and charge one price for the bundle</a:t>
            </a:r>
            <a:r>
              <a:rPr lang="en-US" dirty="0"/>
              <a:t>. </a:t>
            </a:r>
            <a:r>
              <a:rPr lang="en-US" dirty="0">
                <a:hlinkClick r:id="rId3"/>
              </a:rPr>
              <a:t>https://</a:t>
            </a:r>
            <a:r>
              <a:rPr lang="en-US" dirty="0" smtClean="0">
                <a:hlinkClick r:id="rId3"/>
              </a:rPr>
              <a:t>www.youtube.com/watch?v=hdIXrF34Bz0</a:t>
            </a:r>
            <a:r>
              <a:rPr lang="en-US" dirty="0" smtClean="0"/>
              <a:t> </a:t>
            </a:r>
          </a:p>
          <a:p>
            <a:pPr lvl="1">
              <a:buFont typeface="Wingdings" panose="05000000000000000000" pitchFamily="2" charset="2"/>
              <a:buChar char="Ø"/>
            </a:pPr>
            <a:r>
              <a:rPr lang="en-US" dirty="0" smtClean="0"/>
              <a:t>Mixed bundling strategy: offer and price the two items separately, and also offer and price them together as a bundle.</a:t>
            </a:r>
          </a:p>
          <a:p>
            <a:r>
              <a:rPr lang="en-US" dirty="0" smtClean="0"/>
              <a:t>Bundling can be more profitable if it allows the firm to sort customers into groups with different reservation price characteristics and hence to extract consumer’s surplus.  For a </a:t>
            </a:r>
            <a:r>
              <a:rPr lang="en-US" dirty="0"/>
              <a:t>deeper </a:t>
            </a:r>
            <a:r>
              <a:rPr lang="en-US" dirty="0" smtClean="0"/>
              <a:t>analysis, see </a:t>
            </a:r>
            <a:r>
              <a:rPr lang="en-US" dirty="0">
                <a:hlinkClick r:id="rId4"/>
              </a:rPr>
              <a:t>https://</a:t>
            </a:r>
            <a:r>
              <a:rPr lang="en-US" dirty="0" smtClean="0">
                <a:hlinkClick r:id="rId4"/>
              </a:rPr>
              <a:t>www.youtube.com/watch?v=8mw5RLzWNnE</a:t>
            </a:r>
            <a:r>
              <a:rPr lang="en-US" dirty="0" smtClean="0"/>
              <a:t> </a:t>
            </a:r>
            <a:endParaRPr lang="en-US" dirty="0"/>
          </a:p>
        </p:txBody>
      </p:sp>
      <p:pic>
        <p:nvPicPr>
          <p:cNvPr id="4" name="Picture 8" descr="Classic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43453" y="230188"/>
            <a:ext cx="1797212" cy="13711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0" descr="Side Item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08165" y="365125"/>
            <a:ext cx="1818004" cy="128275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2" descr="Chick-fil-A&lt;span class='reg'&gt;®&lt;/span&gt; Lemonad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073899" y="17680"/>
            <a:ext cx="1109420" cy="18079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95482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 of Monopoly</a:t>
            </a:r>
            <a:endParaRPr lang="en-US" dirty="0"/>
          </a:p>
        </p:txBody>
      </p:sp>
      <p:sp>
        <p:nvSpPr>
          <p:cNvPr id="3" name="Content Placeholder 2"/>
          <p:cNvSpPr>
            <a:spLocks noGrp="1"/>
          </p:cNvSpPr>
          <p:nvPr>
            <p:ph idx="1"/>
          </p:nvPr>
        </p:nvSpPr>
        <p:spPr/>
        <p:txBody>
          <a:bodyPr/>
          <a:lstStyle/>
          <a:p>
            <a:r>
              <a:rPr lang="en-US" dirty="0" smtClean="0"/>
              <a:t>Monopoly: the only producer of a product for which there are no close substitutes</a:t>
            </a:r>
          </a:p>
          <a:p>
            <a:r>
              <a:rPr lang="en-US" dirty="0" smtClean="0"/>
              <a:t>Examples?</a:t>
            </a:r>
          </a:p>
          <a:p>
            <a:endParaRPr lang="en-US" dirty="0" smtClean="0"/>
          </a:p>
          <a:p>
            <a:endParaRPr lang="en-US" dirty="0"/>
          </a:p>
        </p:txBody>
      </p:sp>
      <p:pic>
        <p:nvPicPr>
          <p:cNvPr id="7" name="Picture 2" descr="http://collider.com/wp-content/uploads/monopoly.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79558" y="2517087"/>
            <a:ext cx="4163941" cy="416394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photos1.blogger.com/blogger/219/1014/1600/monopoly.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6834" y="3558190"/>
            <a:ext cx="2771518" cy="3122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984556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pricing issues: multiple products that are related in demand</a:t>
            </a:r>
            <a:endParaRPr lang="en-US" dirty="0"/>
          </a:p>
        </p:txBody>
      </p:sp>
      <p:sp>
        <p:nvSpPr>
          <p:cNvPr id="3" name="Content Placeholder 2"/>
          <p:cNvSpPr>
            <a:spLocks noGrp="1"/>
          </p:cNvSpPr>
          <p:nvPr>
            <p:ph idx="1"/>
          </p:nvPr>
        </p:nvSpPr>
        <p:spPr>
          <a:xfrm>
            <a:off x="838200" y="1825625"/>
            <a:ext cx="10515600" cy="4351338"/>
          </a:xfrm>
        </p:spPr>
        <p:txBody>
          <a:bodyPr>
            <a:normAutofit/>
          </a:bodyPr>
          <a:lstStyle/>
          <a:p>
            <a:r>
              <a:rPr lang="en-US" dirty="0" smtClean="0"/>
              <a:t>Demand Interrelationships: suppose a firm produces two products, A and B, that are related in demand but unrelated in cost.  </a:t>
            </a:r>
          </a:p>
          <a:p>
            <a:pPr marL="1371600" lvl="3" indent="0">
              <a:buNone/>
            </a:pPr>
            <a:r>
              <a:rPr lang="el-GR" sz="2800" dirty="0" smtClean="0"/>
              <a:t>π</a:t>
            </a:r>
            <a:r>
              <a:rPr lang="en-US" sz="2800" dirty="0" smtClean="0"/>
              <a:t> = TR</a:t>
            </a:r>
            <a:r>
              <a:rPr lang="en-US" sz="2800" baseline="-25000" dirty="0" smtClean="0"/>
              <a:t>A</a:t>
            </a:r>
            <a:r>
              <a:rPr lang="en-US" sz="2800" dirty="0" smtClean="0"/>
              <a:t>(Q</a:t>
            </a:r>
            <a:r>
              <a:rPr lang="en-US" sz="2800" baseline="-25000" dirty="0" smtClean="0"/>
              <a:t>A</a:t>
            </a:r>
            <a:r>
              <a:rPr lang="en-US" sz="2800" dirty="0" smtClean="0"/>
              <a:t>, Q</a:t>
            </a:r>
            <a:r>
              <a:rPr lang="en-US" sz="2800" baseline="-25000" dirty="0" smtClean="0"/>
              <a:t>B</a:t>
            </a:r>
            <a:r>
              <a:rPr lang="en-US" sz="2800" dirty="0" smtClean="0"/>
              <a:t>) + TR</a:t>
            </a:r>
            <a:r>
              <a:rPr lang="en-US" sz="2800" baseline="-25000" dirty="0" smtClean="0"/>
              <a:t>B</a:t>
            </a:r>
            <a:r>
              <a:rPr lang="en-US" sz="2800" dirty="0" smtClean="0"/>
              <a:t>(Q</a:t>
            </a:r>
            <a:r>
              <a:rPr lang="en-US" sz="2800" baseline="-25000" dirty="0" smtClean="0"/>
              <a:t>A</a:t>
            </a:r>
            <a:r>
              <a:rPr lang="en-US" sz="2800" dirty="0"/>
              <a:t>, Q</a:t>
            </a:r>
            <a:r>
              <a:rPr lang="en-US" sz="2800" baseline="-25000" dirty="0"/>
              <a:t>B</a:t>
            </a:r>
            <a:r>
              <a:rPr lang="en-US" sz="2800" dirty="0"/>
              <a:t>) </a:t>
            </a:r>
            <a:r>
              <a:rPr lang="en-US" sz="2800" dirty="0" smtClean="0"/>
              <a:t>- TC</a:t>
            </a:r>
            <a:r>
              <a:rPr lang="en-US" sz="2800" baseline="-25000" dirty="0" smtClean="0"/>
              <a:t>A</a:t>
            </a:r>
            <a:r>
              <a:rPr lang="en-US" sz="2800" dirty="0" smtClean="0"/>
              <a:t>(Q</a:t>
            </a:r>
            <a:r>
              <a:rPr lang="en-US" sz="2800" baseline="-25000" dirty="0" smtClean="0"/>
              <a:t>A</a:t>
            </a:r>
            <a:r>
              <a:rPr lang="en-US" sz="2800" dirty="0" smtClean="0"/>
              <a:t>) - TC</a:t>
            </a:r>
            <a:r>
              <a:rPr lang="en-US" sz="2800" baseline="-25000" dirty="0" smtClean="0"/>
              <a:t>B</a:t>
            </a:r>
            <a:r>
              <a:rPr lang="en-US" sz="2800" dirty="0" smtClean="0"/>
              <a:t>(Q</a:t>
            </a:r>
            <a:r>
              <a:rPr lang="en-US" sz="2800" baseline="-25000" dirty="0" smtClean="0"/>
              <a:t>B</a:t>
            </a:r>
            <a:r>
              <a:rPr lang="en-US" sz="2800" dirty="0"/>
              <a:t>) </a:t>
            </a:r>
            <a:endParaRPr lang="en-US" sz="2800" dirty="0" smtClean="0"/>
          </a:p>
          <a:p>
            <a:r>
              <a:rPr lang="en-US" dirty="0" smtClean="0"/>
              <a:t>Suppose A and B are unrelated, how to set price?</a:t>
            </a:r>
          </a:p>
          <a:p>
            <a:pPr lvl="1">
              <a:buFont typeface="Wingdings" panose="05000000000000000000" pitchFamily="2" charset="2"/>
              <a:buChar char="Ø"/>
            </a:pPr>
            <a:r>
              <a:rPr lang="en-US" dirty="0" smtClean="0"/>
              <a:t>No differently than two separate single-product monopolists would.</a:t>
            </a:r>
          </a:p>
          <a:p>
            <a:r>
              <a:rPr lang="en-US" dirty="0" smtClean="0"/>
              <a:t>Suppose A and B are substitutes, how to set price?</a:t>
            </a:r>
          </a:p>
          <a:p>
            <a:pPr lvl="1">
              <a:buFont typeface="Wingdings" panose="05000000000000000000" pitchFamily="2" charset="2"/>
              <a:buChar char="Ø"/>
            </a:pPr>
            <a:r>
              <a:rPr lang="en-US" dirty="0" smtClean="0"/>
              <a:t>Set prices higher than if A and B were unrelated (cannibalization).</a:t>
            </a:r>
          </a:p>
          <a:p>
            <a:r>
              <a:rPr lang="en-US" dirty="0" smtClean="0"/>
              <a:t>Suppose A and B are complements, how to set price?</a:t>
            </a:r>
          </a:p>
          <a:p>
            <a:pPr lvl="1">
              <a:buFont typeface="Wingdings" panose="05000000000000000000" pitchFamily="2" charset="2"/>
              <a:buChar char="Ø"/>
            </a:pPr>
            <a:r>
              <a:rPr lang="en-US" dirty="0" smtClean="0"/>
              <a:t>Set prices lower than if A and B were unrelated.</a:t>
            </a:r>
            <a:endParaRPr lang="en-US" dirty="0"/>
          </a:p>
        </p:txBody>
      </p:sp>
      <p:pic>
        <p:nvPicPr>
          <p:cNvPr id="4" name="Picture 2" descr="http://i5.walmartimages.com/asr/e64e7f2f-1eea-41ca-988a-d2a20b6eff7a_1.e115fec54a0e6390c09b814b0842ca3e.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11738" y="5603821"/>
            <a:ext cx="1146284" cy="114628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s://www.netcarshow.com/Cadillac-Escalade-2015-wallpap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54863" y="4348041"/>
            <a:ext cx="1642821" cy="123211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http://media.caranddriver.com/images/14q1/562747/2015-chevrolet-suburban-first-drive-review-car-and-driver-photo-570572-s-429x26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72359" y="5603821"/>
            <a:ext cx="1807831" cy="11040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38343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www.dividend.com/media/W1siZiIsIjIwMTUvMDEvMTUvNTVqYXdld2FoMF9TdGFuZGFyZF9PaWxfaW5mb2dyYXBoaWMucG5nIl0sWyJwIiwidGh1bWIiLCI3NTB4PiJdXQ/Standard%20Oil%20infographic.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6275" y="196434"/>
            <a:ext cx="6855726" cy="6535794"/>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http://images.rarenewspapers.com/ebayimgs/1.7.2011/image09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46412"/>
            <a:ext cx="5336275" cy="4876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13301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corporatebrands.files.wordpress.com/2011/11/debeers.jpg?w=52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0013" y="0"/>
            <a:ext cx="734785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87964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s://foxmediacontainer.s3.amazonaws.com/layout_assets/86cb9f31-2d07-4dcf-bf48-9f06b4482a10/images/tp_featured_im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5587" y="218364"/>
            <a:ext cx="8766413" cy="6414333"/>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https://encrypted-tbn3.gstatic.com/images?q=tbn:ANd9GcScJZ3rxqwcmMcjgEzUY3B3FKxfmMHBgPh4AQKKhz4BNC3upwh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347" y="846161"/>
            <a:ext cx="2994553" cy="2263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1269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which there are no close substitutes”???</a:t>
            </a:r>
            <a:endParaRPr lang="en-US" dirty="0"/>
          </a:p>
        </p:txBody>
      </p:sp>
      <p:sp>
        <p:nvSpPr>
          <p:cNvPr id="3" name="Content Placeholder 2"/>
          <p:cNvSpPr>
            <a:spLocks noGrp="1"/>
          </p:cNvSpPr>
          <p:nvPr>
            <p:ph idx="1"/>
          </p:nvPr>
        </p:nvSpPr>
        <p:spPr/>
        <p:txBody>
          <a:bodyPr/>
          <a:lstStyle/>
          <a:p>
            <a:r>
              <a:rPr lang="en-US" dirty="0" smtClean="0"/>
              <a:t>Cable TV monopoly? </a:t>
            </a:r>
            <a:r>
              <a:rPr lang="en-US" dirty="0">
                <a:hlinkClick r:id="rId2"/>
              </a:rPr>
              <a:t>https://www.metronetinc.com/</a:t>
            </a:r>
            <a:endParaRPr lang="en-US" dirty="0" smtClean="0"/>
          </a:p>
          <a:p>
            <a:r>
              <a:rPr lang="en-US" dirty="0" smtClean="0"/>
              <a:t>Google’s market dominance? </a:t>
            </a:r>
            <a:r>
              <a:rPr lang="en-US" dirty="0" smtClean="0">
                <a:hlinkClick r:id="rId3"/>
              </a:rPr>
              <a:t>https://www.bing.com/</a:t>
            </a:r>
            <a:r>
              <a:rPr lang="en-US" dirty="0" smtClean="0"/>
              <a:t> </a:t>
            </a:r>
          </a:p>
          <a:p>
            <a:r>
              <a:rPr lang="en-US" dirty="0" smtClean="0"/>
              <a:t>Mickey Mouse? </a:t>
            </a:r>
            <a:r>
              <a:rPr lang="en-US" dirty="0" smtClean="0">
                <a:hlinkClick r:id="rId4"/>
              </a:rPr>
              <a:t>https://disneyworld.disney.go.com/</a:t>
            </a:r>
            <a:r>
              <a:rPr lang="en-US" dirty="0" smtClean="0"/>
              <a:t> </a:t>
            </a:r>
          </a:p>
          <a:p>
            <a:r>
              <a:rPr lang="en-US" dirty="0" smtClean="0"/>
              <a:t>Cancer treatment? </a:t>
            </a:r>
            <a:r>
              <a:rPr lang="en-US" dirty="0" smtClean="0">
                <a:hlinkClick r:id="rId5"/>
              </a:rPr>
              <a:t>https://www.ibrance.com/</a:t>
            </a:r>
            <a:r>
              <a:rPr lang="en-US" dirty="0" smtClean="0"/>
              <a:t> </a:t>
            </a:r>
          </a:p>
          <a:p>
            <a:r>
              <a:rPr lang="en-US" dirty="0" smtClean="0"/>
              <a:t>The Parthenon?</a:t>
            </a:r>
            <a:endParaRPr lang="en-US" dirty="0"/>
          </a:p>
        </p:txBody>
      </p:sp>
    </p:spTree>
    <p:extLst>
      <p:ext uri="{BB962C8B-B14F-4D97-AF65-F5344CB8AC3E}">
        <p14:creationId xmlns:p14="http://schemas.microsoft.com/office/powerpoint/2010/main" val="37491644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298448"/>
            <a:ext cx="6705600" cy="5029200"/>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42176" y="1298448"/>
            <a:ext cx="5449824" cy="4087368"/>
          </a:xfrm>
          <a:prstGeom prst="rect">
            <a:avLst/>
          </a:prstGeom>
        </p:spPr>
      </p:pic>
    </p:spTree>
    <p:extLst>
      <p:ext uri="{BB962C8B-B14F-4D97-AF65-F5344CB8AC3E}">
        <p14:creationId xmlns:p14="http://schemas.microsoft.com/office/powerpoint/2010/main" val="263515271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12620</TotalTime>
  <Words>2447</Words>
  <Application>Microsoft Office PowerPoint</Application>
  <PresentationFormat>Widescreen</PresentationFormat>
  <Paragraphs>286</Paragraphs>
  <Slides>40</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40</vt:i4>
      </vt:variant>
    </vt:vector>
  </HeadingPairs>
  <TitlesOfParts>
    <vt:vector size="47" baseType="lpstr">
      <vt:lpstr>Arial</vt:lpstr>
      <vt:lpstr>Calibri</vt:lpstr>
      <vt:lpstr>Calibri Light</vt:lpstr>
      <vt:lpstr>Cambria Math</vt:lpstr>
      <vt:lpstr>Times New Roman</vt:lpstr>
      <vt:lpstr>Wingdings</vt:lpstr>
      <vt:lpstr>Office Theme</vt:lpstr>
      <vt:lpstr>ECO 610:  Lecture 8</vt:lpstr>
      <vt:lpstr>Monopoly and Pricing with Market Power: Outline</vt:lpstr>
      <vt:lpstr>A taxonomy of market structures</vt:lpstr>
      <vt:lpstr>Definition of Monopoly</vt:lpstr>
      <vt:lpstr>PowerPoint Presentation</vt:lpstr>
      <vt:lpstr>PowerPoint Presentation</vt:lpstr>
      <vt:lpstr>PowerPoint Presentation</vt:lpstr>
      <vt:lpstr>“for which there are no close substitutes”???</vt:lpstr>
      <vt:lpstr>PowerPoint Presentation</vt:lpstr>
      <vt:lpstr>Demand curve facing a monopolist</vt:lpstr>
      <vt:lpstr>PowerPoint Presentation</vt:lpstr>
      <vt:lpstr>What output will maximize profit in the short run for the only miniature golf course in town?  </vt:lpstr>
      <vt:lpstr>If P &gt; AVC, what output will maximize profit in the short run for the only miniature golf course in town? </vt:lpstr>
      <vt:lpstr>Demand, total revenue, and marginal revenue </vt:lpstr>
      <vt:lpstr>A simple example of profit maximization for a monopoly</vt:lpstr>
      <vt:lpstr>PowerPoint Presentation</vt:lpstr>
      <vt:lpstr>PowerPoint Presentation</vt:lpstr>
      <vt:lpstr>A monopolist earning positive short-run economic profits:</vt:lpstr>
      <vt:lpstr>Long-run adjustments in monopoly markets</vt:lpstr>
      <vt:lpstr>Barriers to Entry and Monopoly Power</vt:lpstr>
      <vt:lpstr>Sources of entry barriers</vt:lpstr>
      <vt:lpstr>Monopolistic Competition</vt:lpstr>
      <vt:lpstr>Characteristics of monopolistic competition</vt:lpstr>
      <vt:lpstr>Short-run profit maximization by a monopolistically competitive firm</vt:lpstr>
      <vt:lpstr>Long-run adjustments in a monopolistically competitive market</vt:lpstr>
      <vt:lpstr>A Monopolistically Competitive Firm in the Short and Long Run</vt:lpstr>
      <vt:lpstr>Pricing with Market Power</vt:lpstr>
      <vt:lpstr>The inverse-elasticity pricing rule</vt:lpstr>
      <vt:lpstr>Logic of Inverse Elasticity Rule:     (P -MC)/P  = 1/"εX,Px" </vt:lpstr>
      <vt:lpstr>PowerPoint Presentation</vt:lpstr>
      <vt:lpstr>Potential for higher profit</vt:lpstr>
      <vt:lpstr>Creative pricing strategies?</vt:lpstr>
      <vt:lpstr>Price Discrimination</vt:lpstr>
      <vt:lpstr>Necessary conditions for price discrimination</vt:lpstr>
      <vt:lpstr>First-degree price discrimination</vt:lpstr>
      <vt:lpstr>Second-degree price discrimination</vt:lpstr>
      <vt:lpstr>Third-degree price discrimination</vt:lpstr>
      <vt:lpstr>PowerPoint Presentation</vt:lpstr>
      <vt:lpstr>Commodity Bundling</vt:lpstr>
      <vt:lpstr>Other pricing issues: multiple products that are related in demand</vt:lpstr>
    </vt:vector>
  </TitlesOfParts>
  <Company>University of Kentucky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 610:  Lecture 7</dc:title>
  <dc:creator>Scott, Frank</dc:creator>
  <cp:lastModifiedBy>Scott, Frank A.</cp:lastModifiedBy>
  <cp:revision>90</cp:revision>
  <dcterms:created xsi:type="dcterms:W3CDTF">2016-07-10T01:45:30Z</dcterms:created>
  <dcterms:modified xsi:type="dcterms:W3CDTF">2019-11-15T15:55:14Z</dcterms:modified>
</cp:coreProperties>
</file>